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33" r:id="rId4"/>
  </p:sldMasterIdLst>
  <p:notesMasterIdLst>
    <p:notesMasterId r:id="rId19"/>
  </p:notesMasterIdLst>
  <p:handoutMasterIdLst>
    <p:handoutMasterId r:id="rId20"/>
  </p:handoutMasterIdLst>
  <p:sldIdLst>
    <p:sldId id="396" r:id="rId5"/>
    <p:sldId id="401" r:id="rId6"/>
    <p:sldId id="267" r:id="rId7"/>
    <p:sldId id="362" r:id="rId8"/>
    <p:sldId id="363" r:id="rId9"/>
    <p:sldId id="314" r:id="rId10"/>
    <p:sldId id="319" r:id="rId11"/>
    <p:sldId id="376" r:id="rId12"/>
    <p:sldId id="322" r:id="rId13"/>
    <p:sldId id="370" r:id="rId14"/>
    <p:sldId id="366" r:id="rId15"/>
    <p:sldId id="368" r:id="rId16"/>
    <p:sldId id="316" r:id="rId17"/>
    <p:sldId id="317" r:id="rId18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pos="1065" userDrawn="1">
          <p15:clr>
            <a:srgbClr val="A4A3A4"/>
          </p15:clr>
        </p15:guide>
        <p15:guide id="4" pos="1601" userDrawn="1">
          <p15:clr>
            <a:srgbClr val="A4A3A4"/>
          </p15:clr>
        </p15:guide>
        <p15:guide id="5" pos="2137" userDrawn="1">
          <p15:clr>
            <a:srgbClr val="A4A3A4"/>
          </p15:clr>
        </p15:guide>
        <p15:guide id="6" pos="2672" userDrawn="1">
          <p15:clr>
            <a:srgbClr val="A4A3A4"/>
          </p15:clr>
        </p15:guide>
        <p15:guide id="7" pos="3208" userDrawn="1">
          <p15:clr>
            <a:srgbClr val="A4A3A4"/>
          </p15:clr>
        </p15:guide>
        <p15:guide id="8" pos="3744" userDrawn="1">
          <p15:clr>
            <a:srgbClr val="A4A3A4"/>
          </p15:clr>
        </p15:guide>
        <p15:guide id="9" pos="4280" userDrawn="1">
          <p15:clr>
            <a:srgbClr val="A4A3A4"/>
          </p15:clr>
        </p15:guide>
        <p15:guide id="10" pos="4816" userDrawn="1">
          <p15:clr>
            <a:srgbClr val="A4A3A4"/>
          </p15:clr>
        </p15:guide>
        <p15:guide id="11" pos="5351" userDrawn="1">
          <p15:clr>
            <a:srgbClr val="A4A3A4"/>
          </p15:clr>
        </p15:guide>
        <p15:guide id="12" orient="horz" pos="1065" userDrawn="1">
          <p15:clr>
            <a:srgbClr val="A4A3A4"/>
          </p15:clr>
        </p15:guide>
        <p15:guide id="13" orient="horz" pos="1601" userDrawn="1">
          <p15:clr>
            <a:srgbClr val="A4A3A4"/>
          </p15:clr>
        </p15:guide>
        <p15:guide id="14" orient="horz" pos="2137" userDrawn="1">
          <p15:clr>
            <a:srgbClr val="A4A3A4"/>
          </p15:clr>
        </p15:guide>
        <p15:guide id="15" orient="horz" pos="2672" userDrawn="1">
          <p15:clr>
            <a:srgbClr val="A4A3A4"/>
          </p15:clr>
        </p15:guide>
        <p15:guide id="16" orient="horz" pos="3208" userDrawn="1">
          <p15:clr>
            <a:srgbClr val="A4A3A4"/>
          </p15:clr>
        </p15:guide>
        <p15:guide id="17" orient="horz" pos="3744" userDrawn="1">
          <p15:clr>
            <a:srgbClr val="A4A3A4"/>
          </p15:clr>
        </p15:guide>
        <p15:guide id="18" pos="5880" userDrawn="1">
          <p15:clr>
            <a:srgbClr val="A4A3A4"/>
          </p15:clr>
        </p15:guide>
        <p15:guide id="19" pos="6423" userDrawn="1">
          <p15:clr>
            <a:srgbClr val="A4A3A4"/>
          </p15:clr>
        </p15:guide>
        <p15:guide id="20" pos="6960" userDrawn="1">
          <p15:clr>
            <a:srgbClr val="A4A3A4"/>
          </p15:clr>
        </p15:guide>
        <p15:guide id="21" pos="7495" userDrawn="1">
          <p15:clr>
            <a:srgbClr val="A4A3A4"/>
          </p15:clr>
        </p15:guide>
        <p15:guide id="22" pos="76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6" y="72"/>
      </p:cViewPr>
      <p:guideLst>
        <p:guide orient="horz" pos="528"/>
        <p:guide pos="528"/>
        <p:guide pos="1065"/>
        <p:guide pos="1601"/>
        <p:guide pos="2137"/>
        <p:guide pos="2672"/>
        <p:guide pos="3208"/>
        <p:guide pos="3744"/>
        <p:guide pos="4280"/>
        <p:guide pos="4816"/>
        <p:guide pos="5351"/>
        <p:guide orient="horz" pos="1065"/>
        <p:guide orient="horz" pos="1601"/>
        <p:guide orient="horz" pos="2137"/>
        <p:guide orient="horz" pos="2672"/>
        <p:guide orient="horz" pos="3208"/>
        <p:guide orient="horz" pos="3744"/>
        <p:guide pos="5880"/>
        <p:guide pos="6423"/>
        <p:guide pos="6960"/>
        <p:guide pos="7495"/>
        <p:guide pos="76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notesViewPr>
    <p:cSldViewPr snapToGrid="0">
      <p:cViewPr varScale="1">
        <p:scale>
          <a:sx n="115" d="100"/>
          <a:sy n="115" d="100"/>
        </p:scale>
        <p:origin x="1308" y="102"/>
      </p:cViewPr>
      <p:guideLst/>
    </p:cSldViewPr>
  </p:notesViewPr>
  <p:gridSpacing cx="850392" cy="85039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E-4E11-AFAF-BC0A2390E5E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AE-4E11-AFAF-BC0A2390E5E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AE-4E11-AFAF-BC0A2390E5E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2274224"/>
        <c:axId val="2012100816"/>
      </c:barChart>
      <c:catAx>
        <c:axId val="15227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12100816"/>
        <c:crosses val="autoZero"/>
        <c:auto val="1"/>
        <c:lblAlgn val="ctr"/>
        <c:lblOffset val="100"/>
        <c:tickMarkSkip val="2"/>
        <c:noMultiLvlLbl val="0"/>
      </c:catAx>
      <c:valAx>
        <c:axId val="201210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227422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2-441F-B1B6-D4D878E7BC3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82-441F-B1B6-D4D878E7BC3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82-441F-B1B6-D4D878E7B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7774719"/>
        <c:axId val="1737453103"/>
      </c:barChart>
      <c:catAx>
        <c:axId val="1387774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37453103"/>
        <c:crosses val="autoZero"/>
        <c:auto val="1"/>
        <c:lblAlgn val="ctr"/>
        <c:lblOffset val="100"/>
        <c:noMultiLvlLbl val="0"/>
      </c:catAx>
      <c:valAx>
        <c:axId val="173745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7774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6AA62-A7D3-4EA3-B150-9E75963FC31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907FDE1-8909-4619-8DA0-9E2E3E780B6C}">
      <dgm:prSet phldrT="[Texte]" custT="1"/>
      <dgm:spPr/>
      <dgm:t>
        <a:bodyPr/>
        <a:lstStyle/>
        <a:p>
          <a:r>
            <a:rPr lang="fr-CA" sz="2400" dirty="0"/>
            <a:t>Élément 1</a:t>
          </a:r>
        </a:p>
      </dgm:t>
    </dgm:pt>
    <dgm:pt modelId="{51D96732-F2B6-430A-886E-2C18F22A3654}" type="parTrans" cxnId="{3B13E2F7-36E7-4B4B-A0A7-D11530B01C1F}">
      <dgm:prSet/>
      <dgm:spPr/>
      <dgm:t>
        <a:bodyPr/>
        <a:lstStyle/>
        <a:p>
          <a:endParaRPr lang="fr-CA"/>
        </a:p>
      </dgm:t>
    </dgm:pt>
    <dgm:pt modelId="{530578E4-0FBE-41AE-94AA-4F2C2A6C788B}" type="sibTrans" cxnId="{3B13E2F7-36E7-4B4B-A0A7-D11530B01C1F}">
      <dgm:prSet/>
      <dgm:spPr/>
      <dgm:t>
        <a:bodyPr/>
        <a:lstStyle/>
        <a:p>
          <a:endParaRPr lang="fr-CA"/>
        </a:p>
      </dgm:t>
    </dgm:pt>
    <dgm:pt modelId="{D852FA36-11C9-4AB9-A7EE-A1772921885C}">
      <dgm:prSet phldrT="[Texte]" custT="1"/>
      <dgm:spPr/>
      <dgm:t>
        <a:bodyPr/>
        <a:lstStyle/>
        <a:p>
          <a:r>
            <a:rPr lang="fr-CA" sz="2400" dirty="0"/>
            <a:t>Élément 2</a:t>
          </a:r>
        </a:p>
      </dgm:t>
    </dgm:pt>
    <dgm:pt modelId="{FDED3742-D2DE-4FBF-A0B6-5E0A364D711E}" type="parTrans" cxnId="{B47F41D7-D13B-4AE1-9323-012F599B1D49}">
      <dgm:prSet/>
      <dgm:spPr/>
      <dgm:t>
        <a:bodyPr/>
        <a:lstStyle/>
        <a:p>
          <a:endParaRPr lang="fr-CA"/>
        </a:p>
      </dgm:t>
    </dgm:pt>
    <dgm:pt modelId="{AEA6B073-5652-4C2E-8CC4-EFE08791BF29}" type="sibTrans" cxnId="{B47F41D7-D13B-4AE1-9323-012F599B1D49}">
      <dgm:prSet/>
      <dgm:spPr/>
      <dgm:t>
        <a:bodyPr/>
        <a:lstStyle/>
        <a:p>
          <a:endParaRPr lang="fr-CA"/>
        </a:p>
      </dgm:t>
    </dgm:pt>
    <dgm:pt modelId="{8D381D35-4412-40B8-AAC7-BFFA1D79A5AD}">
      <dgm:prSet phldrT="[Texte]" custT="1"/>
      <dgm:spPr/>
      <dgm:t>
        <a:bodyPr/>
        <a:lstStyle/>
        <a:p>
          <a:r>
            <a:rPr lang="fr-CA" sz="2400" dirty="0"/>
            <a:t>Élément 3</a:t>
          </a:r>
        </a:p>
      </dgm:t>
    </dgm:pt>
    <dgm:pt modelId="{C0025382-4371-4204-930B-B99144948465}" type="parTrans" cxnId="{C27782B0-8C5B-4DB3-8B28-06FABDA66D4F}">
      <dgm:prSet/>
      <dgm:spPr/>
      <dgm:t>
        <a:bodyPr/>
        <a:lstStyle/>
        <a:p>
          <a:endParaRPr lang="fr-CA"/>
        </a:p>
      </dgm:t>
    </dgm:pt>
    <dgm:pt modelId="{6F679F2C-7E3C-4648-91FB-7A0C1FDB1341}" type="sibTrans" cxnId="{C27782B0-8C5B-4DB3-8B28-06FABDA66D4F}">
      <dgm:prSet/>
      <dgm:spPr/>
      <dgm:t>
        <a:bodyPr/>
        <a:lstStyle/>
        <a:p>
          <a:endParaRPr lang="fr-CA"/>
        </a:p>
      </dgm:t>
    </dgm:pt>
    <dgm:pt modelId="{C2A6FC59-C4F0-4806-8967-11446CAD174F}" type="pres">
      <dgm:prSet presAssocID="{5926AA62-A7D3-4EA3-B150-9E75963FC313}" presName="compositeShape" presStyleCnt="0">
        <dgm:presLayoutVars>
          <dgm:chMax val="7"/>
          <dgm:dir/>
          <dgm:resizeHandles val="exact"/>
        </dgm:presLayoutVars>
      </dgm:prSet>
      <dgm:spPr/>
    </dgm:pt>
    <dgm:pt modelId="{85090868-ABAB-4780-B508-BF9EA1424F94}" type="pres">
      <dgm:prSet presAssocID="{5926AA62-A7D3-4EA3-B150-9E75963FC313}" presName="wedge1" presStyleLbl="node1" presStyleIdx="0" presStyleCnt="3"/>
      <dgm:spPr/>
    </dgm:pt>
    <dgm:pt modelId="{71FAF320-231A-49E8-820C-58CCC3B29BF5}" type="pres">
      <dgm:prSet presAssocID="{5926AA62-A7D3-4EA3-B150-9E75963FC313}" presName="dummy1a" presStyleCnt="0"/>
      <dgm:spPr/>
    </dgm:pt>
    <dgm:pt modelId="{8BBE55E1-385F-4907-A75B-09441EDA94EE}" type="pres">
      <dgm:prSet presAssocID="{5926AA62-A7D3-4EA3-B150-9E75963FC313}" presName="dummy1b" presStyleCnt="0"/>
      <dgm:spPr/>
    </dgm:pt>
    <dgm:pt modelId="{0379395E-F83A-4F2C-A410-34EB08E972FC}" type="pres">
      <dgm:prSet presAssocID="{5926AA62-A7D3-4EA3-B150-9E75963FC31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79D40D1-C480-43D8-A0B3-C86DCB1D7461}" type="pres">
      <dgm:prSet presAssocID="{5926AA62-A7D3-4EA3-B150-9E75963FC313}" presName="wedge2" presStyleLbl="node1" presStyleIdx="1" presStyleCnt="3"/>
      <dgm:spPr/>
    </dgm:pt>
    <dgm:pt modelId="{2C7FB2AF-D5D5-44A7-A406-56181EAB5A43}" type="pres">
      <dgm:prSet presAssocID="{5926AA62-A7D3-4EA3-B150-9E75963FC313}" presName="dummy2a" presStyleCnt="0"/>
      <dgm:spPr/>
    </dgm:pt>
    <dgm:pt modelId="{C991632C-C134-4037-A6D8-FA0E8394DA88}" type="pres">
      <dgm:prSet presAssocID="{5926AA62-A7D3-4EA3-B150-9E75963FC313}" presName="dummy2b" presStyleCnt="0"/>
      <dgm:spPr/>
    </dgm:pt>
    <dgm:pt modelId="{6D8172C6-A0E1-40AE-9C34-3BC9804E03A9}" type="pres">
      <dgm:prSet presAssocID="{5926AA62-A7D3-4EA3-B150-9E75963FC31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9EF3F37-CB72-459F-AAA7-2D22D1F5CAC9}" type="pres">
      <dgm:prSet presAssocID="{5926AA62-A7D3-4EA3-B150-9E75963FC313}" presName="wedge3" presStyleLbl="node1" presStyleIdx="2" presStyleCnt="3"/>
      <dgm:spPr/>
    </dgm:pt>
    <dgm:pt modelId="{5960B4AF-80DE-4C23-B19D-C4A0468C4E95}" type="pres">
      <dgm:prSet presAssocID="{5926AA62-A7D3-4EA3-B150-9E75963FC313}" presName="dummy3a" presStyleCnt="0"/>
      <dgm:spPr/>
    </dgm:pt>
    <dgm:pt modelId="{4456158A-AA25-4F06-B4E2-7F9AB7A44836}" type="pres">
      <dgm:prSet presAssocID="{5926AA62-A7D3-4EA3-B150-9E75963FC313}" presName="dummy3b" presStyleCnt="0"/>
      <dgm:spPr/>
    </dgm:pt>
    <dgm:pt modelId="{B616E016-D755-4A6D-AC36-3CA9A130EBAC}" type="pres">
      <dgm:prSet presAssocID="{5926AA62-A7D3-4EA3-B150-9E75963FC31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CC11DDE-176E-461D-AEF7-7602C3F857B2}" type="pres">
      <dgm:prSet presAssocID="{530578E4-0FBE-41AE-94AA-4F2C2A6C788B}" presName="arrowWedge1" presStyleLbl="fgSibTrans2D1" presStyleIdx="0" presStyleCnt="3"/>
      <dgm:spPr>
        <a:solidFill>
          <a:schemeClr val="accent2"/>
        </a:solidFill>
      </dgm:spPr>
    </dgm:pt>
    <dgm:pt modelId="{7C79F06C-6A30-4C31-A68B-C23B75DC44D8}" type="pres">
      <dgm:prSet presAssocID="{AEA6B073-5652-4C2E-8CC4-EFE08791BF29}" presName="arrowWedge2" presStyleLbl="fgSibTrans2D1" presStyleIdx="1" presStyleCnt="3"/>
      <dgm:spPr>
        <a:solidFill>
          <a:schemeClr val="accent2"/>
        </a:solidFill>
      </dgm:spPr>
    </dgm:pt>
    <dgm:pt modelId="{C10A1733-1F6C-4617-8F5A-6FAA6770F2C0}" type="pres">
      <dgm:prSet presAssocID="{6F679F2C-7E3C-4648-91FB-7A0C1FDB1341}" presName="arrowWedge3" presStyleLbl="fgSibTrans2D1" presStyleIdx="2" presStyleCnt="3"/>
      <dgm:spPr>
        <a:solidFill>
          <a:schemeClr val="accent2"/>
        </a:solidFill>
      </dgm:spPr>
    </dgm:pt>
  </dgm:ptLst>
  <dgm:cxnLst>
    <dgm:cxn modelId="{2AE26017-A5BC-4DE3-B86B-0A6709BC58AE}" type="presOf" srcId="{5926AA62-A7D3-4EA3-B150-9E75963FC313}" destId="{C2A6FC59-C4F0-4806-8967-11446CAD174F}" srcOrd="0" destOrd="0" presId="urn:microsoft.com/office/officeart/2005/8/layout/cycle8"/>
    <dgm:cxn modelId="{8A7FB836-B070-4225-B644-B7AD407D73BA}" type="presOf" srcId="{4907FDE1-8909-4619-8DA0-9E2E3E780B6C}" destId="{85090868-ABAB-4780-B508-BF9EA1424F94}" srcOrd="0" destOrd="0" presId="urn:microsoft.com/office/officeart/2005/8/layout/cycle8"/>
    <dgm:cxn modelId="{22A42546-02F9-4D03-A454-7C7B6C060E39}" type="presOf" srcId="{8D381D35-4412-40B8-AAC7-BFFA1D79A5AD}" destId="{B616E016-D755-4A6D-AC36-3CA9A130EBAC}" srcOrd="1" destOrd="0" presId="urn:microsoft.com/office/officeart/2005/8/layout/cycle8"/>
    <dgm:cxn modelId="{E704C189-25A9-4B4B-B819-607B177FA03C}" type="presOf" srcId="{D852FA36-11C9-4AB9-A7EE-A1772921885C}" destId="{779D40D1-C480-43D8-A0B3-C86DCB1D7461}" srcOrd="0" destOrd="0" presId="urn:microsoft.com/office/officeart/2005/8/layout/cycle8"/>
    <dgm:cxn modelId="{ECEB3194-9491-4282-8173-EAF0E8B89B59}" type="presOf" srcId="{D852FA36-11C9-4AB9-A7EE-A1772921885C}" destId="{6D8172C6-A0E1-40AE-9C34-3BC9804E03A9}" srcOrd="1" destOrd="0" presId="urn:microsoft.com/office/officeart/2005/8/layout/cycle8"/>
    <dgm:cxn modelId="{C27782B0-8C5B-4DB3-8B28-06FABDA66D4F}" srcId="{5926AA62-A7D3-4EA3-B150-9E75963FC313}" destId="{8D381D35-4412-40B8-AAC7-BFFA1D79A5AD}" srcOrd="2" destOrd="0" parTransId="{C0025382-4371-4204-930B-B99144948465}" sibTransId="{6F679F2C-7E3C-4648-91FB-7A0C1FDB1341}"/>
    <dgm:cxn modelId="{DC8AB5B0-3B7E-450D-9A25-E3FA9BFC04AE}" type="presOf" srcId="{8D381D35-4412-40B8-AAC7-BFFA1D79A5AD}" destId="{A9EF3F37-CB72-459F-AAA7-2D22D1F5CAC9}" srcOrd="0" destOrd="0" presId="urn:microsoft.com/office/officeart/2005/8/layout/cycle8"/>
    <dgm:cxn modelId="{A3DC0CCE-E95A-4631-8BC0-F2DA543AED8D}" type="presOf" srcId="{4907FDE1-8909-4619-8DA0-9E2E3E780B6C}" destId="{0379395E-F83A-4F2C-A410-34EB08E972FC}" srcOrd="1" destOrd="0" presId="urn:microsoft.com/office/officeart/2005/8/layout/cycle8"/>
    <dgm:cxn modelId="{B47F41D7-D13B-4AE1-9323-012F599B1D49}" srcId="{5926AA62-A7D3-4EA3-B150-9E75963FC313}" destId="{D852FA36-11C9-4AB9-A7EE-A1772921885C}" srcOrd="1" destOrd="0" parTransId="{FDED3742-D2DE-4FBF-A0B6-5E0A364D711E}" sibTransId="{AEA6B073-5652-4C2E-8CC4-EFE08791BF29}"/>
    <dgm:cxn modelId="{3B13E2F7-36E7-4B4B-A0A7-D11530B01C1F}" srcId="{5926AA62-A7D3-4EA3-B150-9E75963FC313}" destId="{4907FDE1-8909-4619-8DA0-9E2E3E780B6C}" srcOrd="0" destOrd="0" parTransId="{51D96732-F2B6-430A-886E-2C18F22A3654}" sibTransId="{530578E4-0FBE-41AE-94AA-4F2C2A6C788B}"/>
    <dgm:cxn modelId="{9BC195C5-358F-4D82-A2C1-BC94A819BFF6}" type="presParOf" srcId="{C2A6FC59-C4F0-4806-8967-11446CAD174F}" destId="{85090868-ABAB-4780-B508-BF9EA1424F94}" srcOrd="0" destOrd="0" presId="urn:microsoft.com/office/officeart/2005/8/layout/cycle8"/>
    <dgm:cxn modelId="{54A8A9AF-3631-4E0B-A979-EFD100E80A31}" type="presParOf" srcId="{C2A6FC59-C4F0-4806-8967-11446CAD174F}" destId="{71FAF320-231A-49E8-820C-58CCC3B29BF5}" srcOrd="1" destOrd="0" presId="urn:microsoft.com/office/officeart/2005/8/layout/cycle8"/>
    <dgm:cxn modelId="{B3380C22-F82E-474D-83EE-B0297C45C4CA}" type="presParOf" srcId="{C2A6FC59-C4F0-4806-8967-11446CAD174F}" destId="{8BBE55E1-385F-4907-A75B-09441EDA94EE}" srcOrd="2" destOrd="0" presId="urn:microsoft.com/office/officeart/2005/8/layout/cycle8"/>
    <dgm:cxn modelId="{C1532B08-CD4D-4CE3-A8F0-963C5AB04C95}" type="presParOf" srcId="{C2A6FC59-C4F0-4806-8967-11446CAD174F}" destId="{0379395E-F83A-4F2C-A410-34EB08E972FC}" srcOrd="3" destOrd="0" presId="urn:microsoft.com/office/officeart/2005/8/layout/cycle8"/>
    <dgm:cxn modelId="{06DF0CFD-C5FA-45A7-9927-59E4728DC2D5}" type="presParOf" srcId="{C2A6FC59-C4F0-4806-8967-11446CAD174F}" destId="{779D40D1-C480-43D8-A0B3-C86DCB1D7461}" srcOrd="4" destOrd="0" presId="urn:microsoft.com/office/officeart/2005/8/layout/cycle8"/>
    <dgm:cxn modelId="{70308645-7C55-403F-931C-D8FF6B4A81FA}" type="presParOf" srcId="{C2A6FC59-C4F0-4806-8967-11446CAD174F}" destId="{2C7FB2AF-D5D5-44A7-A406-56181EAB5A43}" srcOrd="5" destOrd="0" presId="urn:microsoft.com/office/officeart/2005/8/layout/cycle8"/>
    <dgm:cxn modelId="{6017B514-407A-446D-8E84-59259FA06061}" type="presParOf" srcId="{C2A6FC59-C4F0-4806-8967-11446CAD174F}" destId="{C991632C-C134-4037-A6D8-FA0E8394DA88}" srcOrd="6" destOrd="0" presId="urn:microsoft.com/office/officeart/2005/8/layout/cycle8"/>
    <dgm:cxn modelId="{4556CDE5-8ABB-4160-92F3-808A6C54CF01}" type="presParOf" srcId="{C2A6FC59-C4F0-4806-8967-11446CAD174F}" destId="{6D8172C6-A0E1-40AE-9C34-3BC9804E03A9}" srcOrd="7" destOrd="0" presId="urn:microsoft.com/office/officeart/2005/8/layout/cycle8"/>
    <dgm:cxn modelId="{8709D6E9-5DEA-4112-BB1E-4B759577F3BA}" type="presParOf" srcId="{C2A6FC59-C4F0-4806-8967-11446CAD174F}" destId="{A9EF3F37-CB72-459F-AAA7-2D22D1F5CAC9}" srcOrd="8" destOrd="0" presId="urn:microsoft.com/office/officeart/2005/8/layout/cycle8"/>
    <dgm:cxn modelId="{FCB1A0CC-33FC-4BAB-AD27-524FB5CE6DA6}" type="presParOf" srcId="{C2A6FC59-C4F0-4806-8967-11446CAD174F}" destId="{5960B4AF-80DE-4C23-B19D-C4A0468C4E95}" srcOrd="9" destOrd="0" presId="urn:microsoft.com/office/officeart/2005/8/layout/cycle8"/>
    <dgm:cxn modelId="{B520EB03-5CCF-4076-A21F-FF131207CFC4}" type="presParOf" srcId="{C2A6FC59-C4F0-4806-8967-11446CAD174F}" destId="{4456158A-AA25-4F06-B4E2-7F9AB7A44836}" srcOrd="10" destOrd="0" presId="urn:microsoft.com/office/officeart/2005/8/layout/cycle8"/>
    <dgm:cxn modelId="{5465FB45-D13A-4DEB-A87B-80A1A5AAEA84}" type="presParOf" srcId="{C2A6FC59-C4F0-4806-8967-11446CAD174F}" destId="{B616E016-D755-4A6D-AC36-3CA9A130EBAC}" srcOrd="11" destOrd="0" presId="urn:microsoft.com/office/officeart/2005/8/layout/cycle8"/>
    <dgm:cxn modelId="{55EBEDE1-DD2A-4674-80AA-C63CDF80102E}" type="presParOf" srcId="{C2A6FC59-C4F0-4806-8967-11446CAD174F}" destId="{DCC11DDE-176E-461D-AEF7-7602C3F857B2}" srcOrd="12" destOrd="0" presId="urn:microsoft.com/office/officeart/2005/8/layout/cycle8"/>
    <dgm:cxn modelId="{9663A22B-646E-4B07-917B-6DA50B99E3B7}" type="presParOf" srcId="{C2A6FC59-C4F0-4806-8967-11446CAD174F}" destId="{7C79F06C-6A30-4C31-A68B-C23B75DC44D8}" srcOrd="13" destOrd="0" presId="urn:microsoft.com/office/officeart/2005/8/layout/cycle8"/>
    <dgm:cxn modelId="{6686202E-E206-4D52-8F63-ADF95C29E529}" type="presParOf" srcId="{C2A6FC59-C4F0-4806-8967-11446CAD174F}" destId="{C10A1733-1F6C-4617-8F5A-6FAA6770F2C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6AA62-A7D3-4EA3-B150-9E75963FC313}" type="doc">
      <dgm:prSet loTypeId="urn:microsoft.com/office/officeart/2005/8/layout/gear1" loCatId="cycle" qsTypeId="urn:microsoft.com/office/officeart/2005/8/quickstyle/simple1" qsCatId="simple" csTypeId="urn:microsoft.com/office/officeart/2005/8/colors/accent2_2" csCatId="accent2" phldr="1"/>
      <dgm:spPr/>
    </dgm:pt>
    <dgm:pt modelId="{4907FDE1-8909-4619-8DA0-9E2E3E780B6C}">
      <dgm:prSet phldrT="[Texte]" custT="1"/>
      <dgm:spPr/>
      <dgm:t>
        <a:bodyPr/>
        <a:lstStyle/>
        <a:p>
          <a:r>
            <a:rPr lang="fr-CA" sz="2400" dirty="0">
              <a:solidFill>
                <a:schemeClr val="accent6"/>
              </a:solidFill>
            </a:rPr>
            <a:t>Élément 1</a:t>
          </a:r>
        </a:p>
      </dgm:t>
    </dgm:pt>
    <dgm:pt modelId="{51D96732-F2B6-430A-886E-2C18F22A3654}" type="parTrans" cxnId="{3B13E2F7-36E7-4B4B-A0A7-D11530B01C1F}">
      <dgm:prSet/>
      <dgm:spPr/>
      <dgm:t>
        <a:bodyPr/>
        <a:lstStyle/>
        <a:p>
          <a:endParaRPr lang="fr-CA"/>
        </a:p>
      </dgm:t>
    </dgm:pt>
    <dgm:pt modelId="{530578E4-0FBE-41AE-94AA-4F2C2A6C788B}" type="sibTrans" cxnId="{3B13E2F7-36E7-4B4B-A0A7-D11530B01C1F}">
      <dgm:prSet/>
      <dgm:spPr>
        <a:solidFill>
          <a:schemeClr val="accent6"/>
        </a:solidFill>
      </dgm:spPr>
      <dgm:t>
        <a:bodyPr/>
        <a:lstStyle/>
        <a:p>
          <a:endParaRPr lang="fr-CA"/>
        </a:p>
      </dgm:t>
    </dgm:pt>
    <dgm:pt modelId="{D852FA36-11C9-4AB9-A7EE-A1772921885C}">
      <dgm:prSet phldrT="[Texte]" custT="1"/>
      <dgm:spPr/>
      <dgm:t>
        <a:bodyPr/>
        <a:lstStyle/>
        <a:p>
          <a:r>
            <a:rPr lang="fr-CA" sz="1800" dirty="0">
              <a:solidFill>
                <a:schemeClr val="accent6"/>
              </a:solidFill>
            </a:rPr>
            <a:t>Élément 2</a:t>
          </a:r>
        </a:p>
      </dgm:t>
    </dgm:pt>
    <dgm:pt modelId="{FDED3742-D2DE-4FBF-A0B6-5E0A364D711E}" type="parTrans" cxnId="{B47F41D7-D13B-4AE1-9323-012F599B1D49}">
      <dgm:prSet/>
      <dgm:spPr/>
      <dgm:t>
        <a:bodyPr/>
        <a:lstStyle/>
        <a:p>
          <a:endParaRPr lang="fr-CA"/>
        </a:p>
      </dgm:t>
    </dgm:pt>
    <dgm:pt modelId="{AEA6B073-5652-4C2E-8CC4-EFE08791BF29}" type="sibTrans" cxnId="{B47F41D7-D13B-4AE1-9323-012F599B1D49}">
      <dgm:prSet/>
      <dgm:spPr>
        <a:solidFill>
          <a:schemeClr val="accent6"/>
        </a:solidFill>
      </dgm:spPr>
      <dgm:t>
        <a:bodyPr/>
        <a:lstStyle/>
        <a:p>
          <a:endParaRPr lang="fr-CA"/>
        </a:p>
      </dgm:t>
    </dgm:pt>
    <dgm:pt modelId="{8D381D35-4412-40B8-AAC7-BFFA1D79A5AD}">
      <dgm:prSet phldrT="[Texte]" custT="1"/>
      <dgm:spPr/>
      <dgm:t>
        <a:bodyPr/>
        <a:lstStyle/>
        <a:p>
          <a:r>
            <a:rPr lang="fr-CA" sz="1800" dirty="0">
              <a:solidFill>
                <a:schemeClr val="accent6"/>
              </a:solidFill>
            </a:rPr>
            <a:t>Élément 3</a:t>
          </a:r>
        </a:p>
      </dgm:t>
    </dgm:pt>
    <dgm:pt modelId="{C0025382-4371-4204-930B-B99144948465}" type="parTrans" cxnId="{C27782B0-8C5B-4DB3-8B28-06FABDA66D4F}">
      <dgm:prSet/>
      <dgm:spPr/>
      <dgm:t>
        <a:bodyPr/>
        <a:lstStyle/>
        <a:p>
          <a:endParaRPr lang="fr-CA"/>
        </a:p>
      </dgm:t>
    </dgm:pt>
    <dgm:pt modelId="{6F679F2C-7E3C-4648-91FB-7A0C1FDB1341}" type="sibTrans" cxnId="{C27782B0-8C5B-4DB3-8B28-06FABDA66D4F}">
      <dgm:prSet/>
      <dgm:spPr>
        <a:solidFill>
          <a:schemeClr val="accent6"/>
        </a:solidFill>
      </dgm:spPr>
      <dgm:t>
        <a:bodyPr/>
        <a:lstStyle/>
        <a:p>
          <a:endParaRPr lang="fr-CA"/>
        </a:p>
      </dgm:t>
    </dgm:pt>
    <dgm:pt modelId="{A697649C-6758-4CD7-94DF-6EA1AE917488}" type="pres">
      <dgm:prSet presAssocID="{5926AA62-A7D3-4EA3-B150-9E75963FC31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1423714-0773-4EB6-AF8D-1E8A51D5F8A4}" type="pres">
      <dgm:prSet presAssocID="{4907FDE1-8909-4619-8DA0-9E2E3E780B6C}" presName="gear1" presStyleLbl="node1" presStyleIdx="0" presStyleCnt="3">
        <dgm:presLayoutVars>
          <dgm:chMax val="1"/>
          <dgm:bulletEnabled val="1"/>
        </dgm:presLayoutVars>
      </dgm:prSet>
      <dgm:spPr/>
    </dgm:pt>
    <dgm:pt modelId="{3E77B2BA-80B7-4D58-8FCA-DD1B304455D6}" type="pres">
      <dgm:prSet presAssocID="{4907FDE1-8909-4619-8DA0-9E2E3E780B6C}" presName="gear1srcNode" presStyleLbl="node1" presStyleIdx="0" presStyleCnt="3"/>
      <dgm:spPr/>
    </dgm:pt>
    <dgm:pt modelId="{9EAE6A27-5112-4152-B6B5-4AEF83B0910A}" type="pres">
      <dgm:prSet presAssocID="{4907FDE1-8909-4619-8DA0-9E2E3E780B6C}" presName="gear1dstNode" presStyleLbl="node1" presStyleIdx="0" presStyleCnt="3"/>
      <dgm:spPr/>
    </dgm:pt>
    <dgm:pt modelId="{6B3A6C46-A182-4BEB-938D-BF05CCFCE894}" type="pres">
      <dgm:prSet presAssocID="{D852FA36-11C9-4AB9-A7EE-A1772921885C}" presName="gear2" presStyleLbl="node1" presStyleIdx="1" presStyleCnt="3">
        <dgm:presLayoutVars>
          <dgm:chMax val="1"/>
          <dgm:bulletEnabled val="1"/>
        </dgm:presLayoutVars>
      </dgm:prSet>
      <dgm:spPr/>
    </dgm:pt>
    <dgm:pt modelId="{67DB391F-A410-4D2E-9E7B-B32703ECCF9D}" type="pres">
      <dgm:prSet presAssocID="{D852FA36-11C9-4AB9-A7EE-A1772921885C}" presName="gear2srcNode" presStyleLbl="node1" presStyleIdx="1" presStyleCnt="3"/>
      <dgm:spPr/>
    </dgm:pt>
    <dgm:pt modelId="{A0B6A03C-3522-4FAB-A7E4-D26C6C9F4BB9}" type="pres">
      <dgm:prSet presAssocID="{D852FA36-11C9-4AB9-A7EE-A1772921885C}" presName="gear2dstNode" presStyleLbl="node1" presStyleIdx="1" presStyleCnt="3"/>
      <dgm:spPr/>
    </dgm:pt>
    <dgm:pt modelId="{B8544EBF-3EDB-431B-A6BC-FA92FB3CB40F}" type="pres">
      <dgm:prSet presAssocID="{8D381D35-4412-40B8-AAC7-BFFA1D79A5AD}" presName="gear3" presStyleLbl="node1" presStyleIdx="2" presStyleCnt="3"/>
      <dgm:spPr/>
    </dgm:pt>
    <dgm:pt modelId="{BCD56B10-3134-4B25-9498-1FD9118A9904}" type="pres">
      <dgm:prSet presAssocID="{8D381D35-4412-40B8-AAC7-BFFA1D79A5A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13CEB7F-3C52-4087-AE72-B03341263D6A}" type="pres">
      <dgm:prSet presAssocID="{8D381D35-4412-40B8-AAC7-BFFA1D79A5AD}" presName="gear3srcNode" presStyleLbl="node1" presStyleIdx="2" presStyleCnt="3"/>
      <dgm:spPr/>
    </dgm:pt>
    <dgm:pt modelId="{CF950813-B41B-4D53-BC7F-C566A1D14275}" type="pres">
      <dgm:prSet presAssocID="{8D381D35-4412-40B8-AAC7-BFFA1D79A5AD}" presName="gear3dstNode" presStyleLbl="node1" presStyleIdx="2" presStyleCnt="3"/>
      <dgm:spPr/>
    </dgm:pt>
    <dgm:pt modelId="{4E21A81B-220C-49F1-A8BB-3AEC4065E0BE}" type="pres">
      <dgm:prSet presAssocID="{530578E4-0FBE-41AE-94AA-4F2C2A6C788B}" presName="connector1" presStyleLbl="sibTrans2D1" presStyleIdx="0" presStyleCnt="3"/>
      <dgm:spPr/>
    </dgm:pt>
    <dgm:pt modelId="{C8B653A6-8946-4AF0-A122-844A1EE05FDE}" type="pres">
      <dgm:prSet presAssocID="{AEA6B073-5652-4C2E-8CC4-EFE08791BF29}" presName="connector2" presStyleLbl="sibTrans2D1" presStyleIdx="1" presStyleCnt="3"/>
      <dgm:spPr/>
    </dgm:pt>
    <dgm:pt modelId="{6E6125F2-19DB-43CC-8391-A675957FB011}" type="pres">
      <dgm:prSet presAssocID="{6F679F2C-7E3C-4648-91FB-7A0C1FDB1341}" presName="connector3" presStyleLbl="sibTrans2D1" presStyleIdx="2" presStyleCnt="3"/>
      <dgm:spPr/>
    </dgm:pt>
  </dgm:ptLst>
  <dgm:cxnLst>
    <dgm:cxn modelId="{DF6A9B37-3A71-4359-9411-24AB49B31371}" type="presOf" srcId="{8D381D35-4412-40B8-AAC7-BFFA1D79A5AD}" destId="{BCD56B10-3134-4B25-9498-1FD9118A9904}" srcOrd="1" destOrd="0" presId="urn:microsoft.com/office/officeart/2005/8/layout/gear1"/>
    <dgm:cxn modelId="{82955739-3781-4DE0-82DB-A96BCC25D8EF}" type="presOf" srcId="{D852FA36-11C9-4AB9-A7EE-A1772921885C}" destId="{A0B6A03C-3522-4FAB-A7E4-D26C6C9F4BB9}" srcOrd="2" destOrd="0" presId="urn:microsoft.com/office/officeart/2005/8/layout/gear1"/>
    <dgm:cxn modelId="{91B92761-B23F-4D7E-B0DB-AB6FCE3767BC}" type="presOf" srcId="{D852FA36-11C9-4AB9-A7EE-A1772921885C}" destId="{67DB391F-A410-4D2E-9E7B-B32703ECCF9D}" srcOrd="1" destOrd="0" presId="urn:microsoft.com/office/officeart/2005/8/layout/gear1"/>
    <dgm:cxn modelId="{A5E77650-EC76-4440-822E-FD7D68B44001}" type="presOf" srcId="{D852FA36-11C9-4AB9-A7EE-A1772921885C}" destId="{6B3A6C46-A182-4BEB-938D-BF05CCFCE894}" srcOrd="0" destOrd="0" presId="urn:microsoft.com/office/officeart/2005/8/layout/gear1"/>
    <dgm:cxn modelId="{50C16C8D-90D7-4A31-9D0C-9781E54B7C9C}" type="presOf" srcId="{4907FDE1-8909-4619-8DA0-9E2E3E780B6C}" destId="{9EAE6A27-5112-4152-B6B5-4AEF83B0910A}" srcOrd="2" destOrd="0" presId="urn:microsoft.com/office/officeart/2005/8/layout/gear1"/>
    <dgm:cxn modelId="{F746198F-8F33-46AF-8B25-71D2FC3D3E54}" type="presOf" srcId="{4907FDE1-8909-4619-8DA0-9E2E3E780B6C}" destId="{11423714-0773-4EB6-AF8D-1E8A51D5F8A4}" srcOrd="0" destOrd="0" presId="urn:microsoft.com/office/officeart/2005/8/layout/gear1"/>
    <dgm:cxn modelId="{3490BEAA-5A37-457F-88CC-E60730343162}" type="presOf" srcId="{4907FDE1-8909-4619-8DA0-9E2E3E780B6C}" destId="{3E77B2BA-80B7-4D58-8FCA-DD1B304455D6}" srcOrd="1" destOrd="0" presId="urn:microsoft.com/office/officeart/2005/8/layout/gear1"/>
    <dgm:cxn modelId="{CCA222AB-225C-44E7-82FA-692714DB10B6}" type="presOf" srcId="{8D381D35-4412-40B8-AAC7-BFFA1D79A5AD}" destId="{CF950813-B41B-4D53-BC7F-C566A1D14275}" srcOrd="3" destOrd="0" presId="urn:microsoft.com/office/officeart/2005/8/layout/gear1"/>
    <dgm:cxn modelId="{C23350AF-808F-4352-8004-9842FBEBD976}" type="presOf" srcId="{5926AA62-A7D3-4EA3-B150-9E75963FC313}" destId="{A697649C-6758-4CD7-94DF-6EA1AE917488}" srcOrd="0" destOrd="0" presId="urn:microsoft.com/office/officeart/2005/8/layout/gear1"/>
    <dgm:cxn modelId="{C27782B0-8C5B-4DB3-8B28-06FABDA66D4F}" srcId="{5926AA62-A7D3-4EA3-B150-9E75963FC313}" destId="{8D381D35-4412-40B8-AAC7-BFFA1D79A5AD}" srcOrd="2" destOrd="0" parTransId="{C0025382-4371-4204-930B-B99144948465}" sibTransId="{6F679F2C-7E3C-4648-91FB-7A0C1FDB1341}"/>
    <dgm:cxn modelId="{1F6329C2-D5ED-4129-9419-2A369C18764C}" type="presOf" srcId="{530578E4-0FBE-41AE-94AA-4F2C2A6C788B}" destId="{4E21A81B-220C-49F1-A8BB-3AEC4065E0BE}" srcOrd="0" destOrd="0" presId="urn:microsoft.com/office/officeart/2005/8/layout/gear1"/>
    <dgm:cxn modelId="{89D76CD0-A334-4E77-BB92-62F82FD50937}" type="presOf" srcId="{AEA6B073-5652-4C2E-8CC4-EFE08791BF29}" destId="{C8B653A6-8946-4AF0-A122-844A1EE05FDE}" srcOrd="0" destOrd="0" presId="urn:microsoft.com/office/officeart/2005/8/layout/gear1"/>
    <dgm:cxn modelId="{C6878BD6-BD3D-4FDB-A56E-CE565F87C345}" type="presOf" srcId="{8D381D35-4412-40B8-AAC7-BFFA1D79A5AD}" destId="{B13CEB7F-3C52-4087-AE72-B03341263D6A}" srcOrd="2" destOrd="0" presId="urn:microsoft.com/office/officeart/2005/8/layout/gear1"/>
    <dgm:cxn modelId="{B47F41D7-D13B-4AE1-9323-012F599B1D49}" srcId="{5926AA62-A7D3-4EA3-B150-9E75963FC313}" destId="{D852FA36-11C9-4AB9-A7EE-A1772921885C}" srcOrd="1" destOrd="0" parTransId="{FDED3742-D2DE-4FBF-A0B6-5E0A364D711E}" sibTransId="{AEA6B073-5652-4C2E-8CC4-EFE08791BF29}"/>
    <dgm:cxn modelId="{081ADCE0-75B4-4E37-8EFB-BD16F8EF62BB}" type="presOf" srcId="{6F679F2C-7E3C-4648-91FB-7A0C1FDB1341}" destId="{6E6125F2-19DB-43CC-8391-A675957FB011}" srcOrd="0" destOrd="0" presId="urn:microsoft.com/office/officeart/2005/8/layout/gear1"/>
    <dgm:cxn modelId="{9EB9E8E7-9E8D-4B90-BA91-4442694542E2}" type="presOf" srcId="{8D381D35-4412-40B8-AAC7-BFFA1D79A5AD}" destId="{B8544EBF-3EDB-431B-A6BC-FA92FB3CB40F}" srcOrd="0" destOrd="0" presId="urn:microsoft.com/office/officeart/2005/8/layout/gear1"/>
    <dgm:cxn modelId="{3B13E2F7-36E7-4B4B-A0A7-D11530B01C1F}" srcId="{5926AA62-A7D3-4EA3-B150-9E75963FC313}" destId="{4907FDE1-8909-4619-8DA0-9E2E3E780B6C}" srcOrd="0" destOrd="0" parTransId="{51D96732-F2B6-430A-886E-2C18F22A3654}" sibTransId="{530578E4-0FBE-41AE-94AA-4F2C2A6C788B}"/>
    <dgm:cxn modelId="{56A78A34-DB23-48C0-92F4-8187DB57FC5D}" type="presParOf" srcId="{A697649C-6758-4CD7-94DF-6EA1AE917488}" destId="{11423714-0773-4EB6-AF8D-1E8A51D5F8A4}" srcOrd="0" destOrd="0" presId="urn:microsoft.com/office/officeart/2005/8/layout/gear1"/>
    <dgm:cxn modelId="{FA0E5C04-D2FD-49DF-B185-7E3CC1D96A0B}" type="presParOf" srcId="{A697649C-6758-4CD7-94DF-6EA1AE917488}" destId="{3E77B2BA-80B7-4D58-8FCA-DD1B304455D6}" srcOrd="1" destOrd="0" presId="urn:microsoft.com/office/officeart/2005/8/layout/gear1"/>
    <dgm:cxn modelId="{656D3DC0-484D-4CD8-94B8-E042AB22C407}" type="presParOf" srcId="{A697649C-6758-4CD7-94DF-6EA1AE917488}" destId="{9EAE6A27-5112-4152-B6B5-4AEF83B0910A}" srcOrd="2" destOrd="0" presId="urn:microsoft.com/office/officeart/2005/8/layout/gear1"/>
    <dgm:cxn modelId="{F853EDFD-E8EF-4938-905B-AB7E6317BC16}" type="presParOf" srcId="{A697649C-6758-4CD7-94DF-6EA1AE917488}" destId="{6B3A6C46-A182-4BEB-938D-BF05CCFCE894}" srcOrd="3" destOrd="0" presId="urn:microsoft.com/office/officeart/2005/8/layout/gear1"/>
    <dgm:cxn modelId="{8A75F33B-17D8-4C30-AC05-B2CB512EB05D}" type="presParOf" srcId="{A697649C-6758-4CD7-94DF-6EA1AE917488}" destId="{67DB391F-A410-4D2E-9E7B-B32703ECCF9D}" srcOrd="4" destOrd="0" presId="urn:microsoft.com/office/officeart/2005/8/layout/gear1"/>
    <dgm:cxn modelId="{954C15BE-9A62-4404-9387-8DD09A8B8E26}" type="presParOf" srcId="{A697649C-6758-4CD7-94DF-6EA1AE917488}" destId="{A0B6A03C-3522-4FAB-A7E4-D26C6C9F4BB9}" srcOrd="5" destOrd="0" presId="urn:microsoft.com/office/officeart/2005/8/layout/gear1"/>
    <dgm:cxn modelId="{EEA1017D-91C5-4F1B-8C44-6BF912C9AE1C}" type="presParOf" srcId="{A697649C-6758-4CD7-94DF-6EA1AE917488}" destId="{B8544EBF-3EDB-431B-A6BC-FA92FB3CB40F}" srcOrd="6" destOrd="0" presId="urn:microsoft.com/office/officeart/2005/8/layout/gear1"/>
    <dgm:cxn modelId="{5859DFD0-CDEB-49A0-B6F7-2C89C6DBA8AE}" type="presParOf" srcId="{A697649C-6758-4CD7-94DF-6EA1AE917488}" destId="{BCD56B10-3134-4B25-9498-1FD9118A9904}" srcOrd="7" destOrd="0" presId="urn:microsoft.com/office/officeart/2005/8/layout/gear1"/>
    <dgm:cxn modelId="{CAA5C960-2308-4763-956A-5D0B18CAB085}" type="presParOf" srcId="{A697649C-6758-4CD7-94DF-6EA1AE917488}" destId="{B13CEB7F-3C52-4087-AE72-B03341263D6A}" srcOrd="8" destOrd="0" presId="urn:microsoft.com/office/officeart/2005/8/layout/gear1"/>
    <dgm:cxn modelId="{B602E174-8191-4045-AC17-1F5233EEF595}" type="presParOf" srcId="{A697649C-6758-4CD7-94DF-6EA1AE917488}" destId="{CF950813-B41B-4D53-BC7F-C566A1D14275}" srcOrd="9" destOrd="0" presId="urn:microsoft.com/office/officeart/2005/8/layout/gear1"/>
    <dgm:cxn modelId="{349F37C6-0ADE-446E-8235-8B41EE86D7FE}" type="presParOf" srcId="{A697649C-6758-4CD7-94DF-6EA1AE917488}" destId="{4E21A81B-220C-49F1-A8BB-3AEC4065E0BE}" srcOrd="10" destOrd="0" presId="urn:microsoft.com/office/officeart/2005/8/layout/gear1"/>
    <dgm:cxn modelId="{4F143374-4C6D-416D-8A1C-8A7913AB8D9E}" type="presParOf" srcId="{A697649C-6758-4CD7-94DF-6EA1AE917488}" destId="{C8B653A6-8946-4AF0-A122-844A1EE05FDE}" srcOrd="11" destOrd="0" presId="urn:microsoft.com/office/officeart/2005/8/layout/gear1"/>
    <dgm:cxn modelId="{286F9D2C-15E9-4098-AC15-0012E444330E}" type="presParOf" srcId="{A697649C-6758-4CD7-94DF-6EA1AE917488}" destId="{6E6125F2-19DB-43CC-8391-A675957FB011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C12DB7-72EB-442E-BB1A-B9156C8D3BD4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CA"/>
        </a:p>
      </dgm:t>
    </dgm:pt>
    <dgm:pt modelId="{BFB74121-22BA-4989-96A5-6CA4D3F6330F}">
      <dgm:prSet phldrT="[Texte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fr-CA" sz="2000" dirty="0">
              <a:solidFill>
                <a:schemeClr val="bg1"/>
              </a:solidFill>
            </a:rPr>
            <a:t>Élément 1</a:t>
          </a:r>
        </a:p>
      </dgm:t>
    </dgm:pt>
    <dgm:pt modelId="{EECF6EB9-6729-4621-A570-FFE1D3B9A33B}" type="parTrans" cxnId="{64D4B7B7-42D7-47AD-983A-11B0A92CA136}">
      <dgm:prSet/>
      <dgm:spPr/>
      <dgm:t>
        <a:bodyPr/>
        <a:lstStyle/>
        <a:p>
          <a:endParaRPr lang="fr-CA"/>
        </a:p>
      </dgm:t>
    </dgm:pt>
    <dgm:pt modelId="{A0370BD2-E356-441E-AF60-82796F75E182}" type="sibTrans" cxnId="{64D4B7B7-42D7-47AD-983A-11B0A92CA136}">
      <dgm:prSet/>
      <dgm:spPr>
        <a:solidFill>
          <a:schemeClr val="accent4"/>
        </a:solidFill>
      </dgm:spPr>
      <dgm:t>
        <a:bodyPr/>
        <a:lstStyle/>
        <a:p>
          <a:endParaRPr lang="fr-CA"/>
        </a:p>
      </dgm:t>
    </dgm:pt>
    <dgm:pt modelId="{1AED95F0-9E59-4235-A6D1-2EB7FE417291}">
      <dgm:prSet phldrT="[Texte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fr-CA" sz="2000" dirty="0">
              <a:solidFill>
                <a:schemeClr val="bg1"/>
              </a:solidFill>
            </a:rPr>
            <a:t>Élément 2</a:t>
          </a:r>
        </a:p>
      </dgm:t>
    </dgm:pt>
    <dgm:pt modelId="{DF3EC8F1-401C-441B-9096-93369861CF73}" type="parTrans" cxnId="{BFD5D296-B24E-4E71-896C-C31968F024BA}">
      <dgm:prSet/>
      <dgm:spPr/>
      <dgm:t>
        <a:bodyPr/>
        <a:lstStyle/>
        <a:p>
          <a:endParaRPr lang="fr-CA"/>
        </a:p>
      </dgm:t>
    </dgm:pt>
    <dgm:pt modelId="{6E5714B0-3D24-493B-8842-332348521032}" type="sibTrans" cxnId="{BFD5D296-B24E-4E71-896C-C31968F024BA}">
      <dgm:prSet/>
      <dgm:spPr>
        <a:solidFill>
          <a:schemeClr val="accent4"/>
        </a:solidFill>
      </dgm:spPr>
      <dgm:t>
        <a:bodyPr/>
        <a:lstStyle/>
        <a:p>
          <a:endParaRPr lang="fr-CA"/>
        </a:p>
      </dgm:t>
    </dgm:pt>
    <dgm:pt modelId="{C6631760-A752-49DF-9EBD-38535EEBAC00}">
      <dgm:prSet phldrT="[Texte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fr-CA" sz="2000" dirty="0">
              <a:solidFill>
                <a:schemeClr val="bg1"/>
              </a:solidFill>
            </a:rPr>
            <a:t>Élément 3</a:t>
          </a:r>
        </a:p>
      </dgm:t>
    </dgm:pt>
    <dgm:pt modelId="{2DC1325C-4B50-4264-A56B-B9589F5601AF}" type="parTrans" cxnId="{E62A9BDB-0510-41D7-A13B-E74517C99312}">
      <dgm:prSet/>
      <dgm:spPr/>
      <dgm:t>
        <a:bodyPr/>
        <a:lstStyle/>
        <a:p>
          <a:endParaRPr lang="fr-CA"/>
        </a:p>
      </dgm:t>
    </dgm:pt>
    <dgm:pt modelId="{37181940-17AF-4805-973F-C3C144600A35}" type="sibTrans" cxnId="{E62A9BDB-0510-41D7-A13B-E74517C99312}">
      <dgm:prSet/>
      <dgm:spPr>
        <a:solidFill>
          <a:schemeClr val="accent4"/>
        </a:solidFill>
      </dgm:spPr>
      <dgm:t>
        <a:bodyPr/>
        <a:lstStyle/>
        <a:p>
          <a:endParaRPr lang="fr-CA"/>
        </a:p>
      </dgm:t>
    </dgm:pt>
    <dgm:pt modelId="{0795891C-336E-4247-9E88-1E1947BDBB78}" type="pres">
      <dgm:prSet presAssocID="{AFC12DB7-72EB-442E-BB1A-B9156C8D3BD4}" presName="Name0" presStyleCnt="0">
        <dgm:presLayoutVars>
          <dgm:dir/>
          <dgm:resizeHandles val="exact"/>
        </dgm:presLayoutVars>
      </dgm:prSet>
      <dgm:spPr/>
    </dgm:pt>
    <dgm:pt modelId="{9E55CAEE-5454-4FF2-99B4-0B01AFC3F85D}" type="pres">
      <dgm:prSet presAssocID="{BFB74121-22BA-4989-96A5-6CA4D3F6330F}" presName="node" presStyleLbl="node1" presStyleIdx="0" presStyleCnt="3" custScaleX="79919" custScaleY="78236">
        <dgm:presLayoutVars>
          <dgm:bulletEnabled val="1"/>
        </dgm:presLayoutVars>
      </dgm:prSet>
      <dgm:spPr>
        <a:prstGeom prst="rect">
          <a:avLst/>
        </a:prstGeom>
      </dgm:spPr>
    </dgm:pt>
    <dgm:pt modelId="{84D70011-3565-48F8-817B-FD43D5972161}" type="pres">
      <dgm:prSet presAssocID="{A0370BD2-E356-441E-AF60-82796F75E182}" presName="sibTrans" presStyleLbl="sibTrans2D1" presStyleIdx="0" presStyleCnt="3"/>
      <dgm:spPr/>
    </dgm:pt>
    <dgm:pt modelId="{ADE5D1C7-E1D1-4B16-AD83-E41479EDD5A7}" type="pres">
      <dgm:prSet presAssocID="{A0370BD2-E356-441E-AF60-82796F75E182}" presName="connectorText" presStyleLbl="sibTrans2D1" presStyleIdx="0" presStyleCnt="3"/>
      <dgm:spPr/>
    </dgm:pt>
    <dgm:pt modelId="{A1C57C82-F6C8-4553-8C5B-24EA97672868}" type="pres">
      <dgm:prSet presAssocID="{1AED95F0-9E59-4235-A6D1-2EB7FE417291}" presName="node" presStyleLbl="node1" presStyleIdx="1" presStyleCnt="3" custScaleX="79919" custScaleY="78236">
        <dgm:presLayoutVars>
          <dgm:bulletEnabled val="1"/>
        </dgm:presLayoutVars>
      </dgm:prSet>
      <dgm:spPr>
        <a:prstGeom prst="rect">
          <a:avLst/>
        </a:prstGeom>
      </dgm:spPr>
    </dgm:pt>
    <dgm:pt modelId="{080E63A0-BFAE-4DB2-996A-D751DA5E1802}" type="pres">
      <dgm:prSet presAssocID="{6E5714B0-3D24-493B-8842-332348521032}" presName="sibTrans" presStyleLbl="sibTrans2D1" presStyleIdx="1" presStyleCnt="3"/>
      <dgm:spPr/>
    </dgm:pt>
    <dgm:pt modelId="{2AF0697C-1A4E-4742-9897-9AC5A082A0DA}" type="pres">
      <dgm:prSet presAssocID="{6E5714B0-3D24-493B-8842-332348521032}" presName="connectorText" presStyleLbl="sibTrans2D1" presStyleIdx="1" presStyleCnt="3"/>
      <dgm:spPr/>
    </dgm:pt>
    <dgm:pt modelId="{DC971A8C-BC72-42CA-A5D9-4B126362568A}" type="pres">
      <dgm:prSet presAssocID="{C6631760-A752-49DF-9EBD-38535EEBAC00}" presName="node" presStyleLbl="node1" presStyleIdx="2" presStyleCnt="3" custScaleX="79919" custScaleY="78236">
        <dgm:presLayoutVars>
          <dgm:bulletEnabled val="1"/>
        </dgm:presLayoutVars>
      </dgm:prSet>
      <dgm:spPr>
        <a:prstGeom prst="rect">
          <a:avLst/>
        </a:prstGeom>
      </dgm:spPr>
    </dgm:pt>
    <dgm:pt modelId="{BD96DCBC-C263-40A8-A5C3-F414D0A9410A}" type="pres">
      <dgm:prSet presAssocID="{37181940-17AF-4805-973F-C3C144600A35}" presName="sibTrans" presStyleLbl="sibTrans2D1" presStyleIdx="2" presStyleCnt="3"/>
      <dgm:spPr/>
    </dgm:pt>
    <dgm:pt modelId="{B5F764F2-2220-49C3-995B-EC28BB451E06}" type="pres">
      <dgm:prSet presAssocID="{37181940-17AF-4805-973F-C3C144600A35}" presName="connectorText" presStyleLbl="sibTrans2D1" presStyleIdx="2" presStyleCnt="3"/>
      <dgm:spPr/>
    </dgm:pt>
  </dgm:ptLst>
  <dgm:cxnLst>
    <dgm:cxn modelId="{9E9C0624-CF70-4198-A77A-E8D6C96499EC}" type="presOf" srcId="{C6631760-A752-49DF-9EBD-38535EEBAC00}" destId="{DC971A8C-BC72-42CA-A5D9-4B126362568A}" srcOrd="0" destOrd="0" presId="urn:microsoft.com/office/officeart/2005/8/layout/cycle7"/>
    <dgm:cxn modelId="{F90D8A2A-BDAB-465D-9F49-DDCDC1FE2F9D}" type="presOf" srcId="{A0370BD2-E356-441E-AF60-82796F75E182}" destId="{ADE5D1C7-E1D1-4B16-AD83-E41479EDD5A7}" srcOrd="1" destOrd="0" presId="urn:microsoft.com/office/officeart/2005/8/layout/cycle7"/>
    <dgm:cxn modelId="{AD70C42B-C55B-4CA0-B739-7B92FDFBB710}" type="presOf" srcId="{AFC12DB7-72EB-442E-BB1A-B9156C8D3BD4}" destId="{0795891C-336E-4247-9E88-1E1947BDBB78}" srcOrd="0" destOrd="0" presId="urn:microsoft.com/office/officeart/2005/8/layout/cycle7"/>
    <dgm:cxn modelId="{109A143C-3FB0-47E2-A2E5-8C7D7D9FE0FF}" type="presOf" srcId="{37181940-17AF-4805-973F-C3C144600A35}" destId="{B5F764F2-2220-49C3-995B-EC28BB451E06}" srcOrd="1" destOrd="0" presId="urn:microsoft.com/office/officeart/2005/8/layout/cycle7"/>
    <dgm:cxn modelId="{F4BE0A57-B4B7-4978-8E9C-06DA6F04CC71}" type="presOf" srcId="{6E5714B0-3D24-493B-8842-332348521032}" destId="{080E63A0-BFAE-4DB2-996A-D751DA5E1802}" srcOrd="0" destOrd="0" presId="urn:microsoft.com/office/officeart/2005/8/layout/cycle7"/>
    <dgm:cxn modelId="{BFD5D296-B24E-4E71-896C-C31968F024BA}" srcId="{AFC12DB7-72EB-442E-BB1A-B9156C8D3BD4}" destId="{1AED95F0-9E59-4235-A6D1-2EB7FE417291}" srcOrd="1" destOrd="0" parTransId="{DF3EC8F1-401C-441B-9096-93369861CF73}" sibTransId="{6E5714B0-3D24-493B-8842-332348521032}"/>
    <dgm:cxn modelId="{624673B5-A668-4A32-8D1C-A9A58CEC2795}" type="presOf" srcId="{6E5714B0-3D24-493B-8842-332348521032}" destId="{2AF0697C-1A4E-4742-9897-9AC5A082A0DA}" srcOrd="1" destOrd="0" presId="urn:microsoft.com/office/officeart/2005/8/layout/cycle7"/>
    <dgm:cxn modelId="{64D4B7B7-42D7-47AD-983A-11B0A92CA136}" srcId="{AFC12DB7-72EB-442E-BB1A-B9156C8D3BD4}" destId="{BFB74121-22BA-4989-96A5-6CA4D3F6330F}" srcOrd="0" destOrd="0" parTransId="{EECF6EB9-6729-4621-A570-FFE1D3B9A33B}" sibTransId="{A0370BD2-E356-441E-AF60-82796F75E182}"/>
    <dgm:cxn modelId="{D2A889CC-53CE-4C28-8E1E-1930AB110220}" type="presOf" srcId="{1AED95F0-9E59-4235-A6D1-2EB7FE417291}" destId="{A1C57C82-F6C8-4553-8C5B-24EA97672868}" srcOrd="0" destOrd="0" presId="urn:microsoft.com/office/officeart/2005/8/layout/cycle7"/>
    <dgm:cxn modelId="{6DA363D8-1583-4C93-AEC5-FEA943170209}" type="presOf" srcId="{BFB74121-22BA-4989-96A5-6CA4D3F6330F}" destId="{9E55CAEE-5454-4FF2-99B4-0B01AFC3F85D}" srcOrd="0" destOrd="0" presId="urn:microsoft.com/office/officeart/2005/8/layout/cycle7"/>
    <dgm:cxn modelId="{BCDFC8D9-7667-4026-B200-4BB3DCF44CE9}" type="presOf" srcId="{37181940-17AF-4805-973F-C3C144600A35}" destId="{BD96DCBC-C263-40A8-A5C3-F414D0A9410A}" srcOrd="0" destOrd="0" presId="urn:microsoft.com/office/officeart/2005/8/layout/cycle7"/>
    <dgm:cxn modelId="{E62A9BDB-0510-41D7-A13B-E74517C99312}" srcId="{AFC12DB7-72EB-442E-BB1A-B9156C8D3BD4}" destId="{C6631760-A752-49DF-9EBD-38535EEBAC00}" srcOrd="2" destOrd="0" parTransId="{2DC1325C-4B50-4264-A56B-B9589F5601AF}" sibTransId="{37181940-17AF-4805-973F-C3C144600A35}"/>
    <dgm:cxn modelId="{7F3E53F7-B4B4-47C3-8D39-86947A18267B}" type="presOf" srcId="{A0370BD2-E356-441E-AF60-82796F75E182}" destId="{84D70011-3565-48F8-817B-FD43D5972161}" srcOrd="0" destOrd="0" presId="urn:microsoft.com/office/officeart/2005/8/layout/cycle7"/>
    <dgm:cxn modelId="{1A37C073-6707-4FBB-BC7E-6E440FAFD698}" type="presParOf" srcId="{0795891C-336E-4247-9E88-1E1947BDBB78}" destId="{9E55CAEE-5454-4FF2-99B4-0B01AFC3F85D}" srcOrd="0" destOrd="0" presId="urn:microsoft.com/office/officeart/2005/8/layout/cycle7"/>
    <dgm:cxn modelId="{1D7986F3-CD39-4FC4-9733-F25E66122039}" type="presParOf" srcId="{0795891C-336E-4247-9E88-1E1947BDBB78}" destId="{84D70011-3565-48F8-817B-FD43D5972161}" srcOrd="1" destOrd="0" presId="urn:microsoft.com/office/officeart/2005/8/layout/cycle7"/>
    <dgm:cxn modelId="{B193BD13-F7E1-4E5B-AD98-A9494FE09A5B}" type="presParOf" srcId="{84D70011-3565-48F8-817B-FD43D5972161}" destId="{ADE5D1C7-E1D1-4B16-AD83-E41479EDD5A7}" srcOrd="0" destOrd="0" presId="urn:microsoft.com/office/officeart/2005/8/layout/cycle7"/>
    <dgm:cxn modelId="{9F5FF3F1-C8C2-4A27-8DF0-4F29CD6EE93C}" type="presParOf" srcId="{0795891C-336E-4247-9E88-1E1947BDBB78}" destId="{A1C57C82-F6C8-4553-8C5B-24EA97672868}" srcOrd="2" destOrd="0" presId="urn:microsoft.com/office/officeart/2005/8/layout/cycle7"/>
    <dgm:cxn modelId="{415A123A-EC81-469F-A78C-E58856A13869}" type="presParOf" srcId="{0795891C-336E-4247-9E88-1E1947BDBB78}" destId="{080E63A0-BFAE-4DB2-996A-D751DA5E1802}" srcOrd="3" destOrd="0" presId="urn:microsoft.com/office/officeart/2005/8/layout/cycle7"/>
    <dgm:cxn modelId="{EB6CCBAB-8C15-491C-8EE4-95CF7DA7E6A8}" type="presParOf" srcId="{080E63A0-BFAE-4DB2-996A-D751DA5E1802}" destId="{2AF0697C-1A4E-4742-9897-9AC5A082A0DA}" srcOrd="0" destOrd="0" presId="urn:microsoft.com/office/officeart/2005/8/layout/cycle7"/>
    <dgm:cxn modelId="{8FD00931-5C7B-4019-AEF6-7ED9625D8301}" type="presParOf" srcId="{0795891C-336E-4247-9E88-1E1947BDBB78}" destId="{DC971A8C-BC72-42CA-A5D9-4B126362568A}" srcOrd="4" destOrd="0" presId="urn:microsoft.com/office/officeart/2005/8/layout/cycle7"/>
    <dgm:cxn modelId="{BCFFD25F-5E90-4731-AEA7-07872747C7FC}" type="presParOf" srcId="{0795891C-336E-4247-9E88-1E1947BDBB78}" destId="{BD96DCBC-C263-40A8-A5C3-F414D0A9410A}" srcOrd="5" destOrd="0" presId="urn:microsoft.com/office/officeart/2005/8/layout/cycle7"/>
    <dgm:cxn modelId="{123E76F5-B93F-4282-BCDE-0A2867096DBA}" type="presParOf" srcId="{BD96DCBC-C263-40A8-A5C3-F414D0A9410A}" destId="{B5F764F2-2220-49C3-995B-EC28BB451E06}" srcOrd="0" destOrd="0" presId="urn:microsoft.com/office/officeart/2005/8/layout/cycle7"/>
  </dgm:cxnLst>
  <dgm:bg>
    <a:solidFill>
      <a:schemeClr val="accent3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0868-ABAB-4780-B508-BF9EA1424F94}">
      <dsp:nvSpPr>
        <dsp:cNvPr id="0" name=""/>
        <dsp:cNvSpPr/>
      </dsp:nvSpPr>
      <dsp:spPr>
        <a:xfrm>
          <a:off x="673757" y="328136"/>
          <a:ext cx="4240530" cy="424053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Élément 1</a:t>
          </a:r>
        </a:p>
      </dsp:txBody>
      <dsp:txXfrm>
        <a:off x="2908617" y="1226724"/>
        <a:ext cx="1514475" cy="1262062"/>
      </dsp:txXfrm>
    </dsp:sp>
    <dsp:sp modelId="{779D40D1-C480-43D8-A0B3-C86DCB1D7461}">
      <dsp:nvSpPr>
        <dsp:cNvPr id="0" name=""/>
        <dsp:cNvSpPr/>
      </dsp:nvSpPr>
      <dsp:spPr>
        <a:xfrm>
          <a:off x="586422" y="479583"/>
          <a:ext cx="4240530" cy="424053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Élément 2</a:t>
          </a:r>
        </a:p>
      </dsp:txBody>
      <dsp:txXfrm>
        <a:off x="1596072" y="3230880"/>
        <a:ext cx="2271712" cy="1110615"/>
      </dsp:txXfrm>
    </dsp:sp>
    <dsp:sp modelId="{A9EF3F37-CB72-459F-AAA7-2D22D1F5CAC9}">
      <dsp:nvSpPr>
        <dsp:cNvPr id="0" name=""/>
        <dsp:cNvSpPr/>
      </dsp:nvSpPr>
      <dsp:spPr>
        <a:xfrm>
          <a:off x="499087" y="328136"/>
          <a:ext cx="4240530" cy="424053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Élément 3</a:t>
          </a:r>
        </a:p>
      </dsp:txBody>
      <dsp:txXfrm>
        <a:off x="990282" y="1226724"/>
        <a:ext cx="1514475" cy="1262062"/>
      </dsp:txXfrm>
    </dsp:sp>
    <dsp:sp modelId="{DCC11DDE-176E-461D-AEF7-7602C3F857B2}">
      <dsp:nvSpPr>
        <dsp:cNvPr id="0" name=""/>
        <dsp:cNvSpPr/>
      </dsp:nvSpPr>
      <dsp:spPr>
        <a:xfrm>
          <a:off x="411598" y="65627"/>
          <a:ext cx="4765548" cy="476554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9F06C-6A30-4C31-A68B-C23B75DC44D8}">
      <dsp:nvSpPr>
        <dsp:cNvPr id="0" name=""/>
        <dsp:cNvSpPr/>
      </dsp:nvSpPr>
      <dsp:spPr>
        <a:xfrm>
          <a:off x="323913" y="216806"/>
          <a:ext cx="4765548" cy="476554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A1733-1F6C-4617-8F5A-6FAA6770F2C0}">
      <dsp:nvSpPr>
        <dsp:cNvPr id="0" name=""/>
        <dsp:cNvSpPr/>
      </dsp:nvSpPr>
      <dsp:spPr>
        <a:xfrm>
          <a:off x="236228" y="65627"/>
          <a:ext cx="4765548" cy="476554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23714-0773-4EB6-AF8D-1E8A51D5F8A4}">
      <dsp:nvSpPr>
        <dsp:cNvPr id="0" name=""/>
        <dsp:cNvSpPr/>
      </dsp:nvSpPr>
      <dsp:spPr>
        <a:xfrm>
          <a:off x="2454274" y="2271712"/>
          <a:ext cx="2776537" cy="277653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>
              <a:solidFill>
                <a:schemeClr val="accent6"/>
              </a:solidFill>
            </a:rPr>
            <a:t>Élément 1</a:t>
          </a:r>
        </a:p>
      </dsp:txBody>
      <dsp:txXfrm>
        <a:off x="3012481" y="2922103"/>
        <a:ext cx="1660123" cy="1427197"/>
      </dsp:txXfrm>
    </dsp:sp>
    <dsp:sp modelId="{6B3A6C46-A182-4BEB-938D-BF05CCFCE894}">
      <dsp:nvSpPr>
        <dsp:cNvPr id="0" name=""/>
        <dsp:cNvSpPr/>
      </dsp:nvSpPr>
      <dsp:spPr>
        <a:xfrm>
          <a:off x="838835" y="1615440"/>
          <a:ext cx="2019300" cy="2019300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accent6"/>
              </a:solidFill>
            </a:rPr>
            <a:t>Élément 2</a:t>
          </a:r>
        </a:p>
      </dsp:txBody>
      <dsp:txXfrm>
        <a:off x="1347200" y="2126877"/>
        <a:ext cx="1002570" cy="996426"/>
      </dsp:txXfrm>
    </dsp:sp>
    <dsp:sp modelId="{B8544EBF-3EDB-431B-A6BC-FA92FB3CB40F}">
      <dsp:nvSpPr>
        <dsp:cNvPr id="0" name=""/>
        <dsp:cNvSpPr/>
      </dsp:nvSpPr>
      <dsp:spPr>
        <a:xfrm rot="20700000">
          <a:off x="1969849" y="222329"/>
          <a:ext cx="1978501" cy="1978501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accent6"/>
              </a:solidFill>
            </a:rPr>
            <a:t>Élément 3</a:t>
          </a:r>
        </a:p>
      </dsp:txBody>
      <dsp:txXfrm rot="-20700000">
        <a:off x="2403792" y="656272"/>
        <a:ext cx="1110615" cy="1110615"/>
      </dsp:txXfrm>
    </dsp:sp>
    <dsp:sp modelId="{4E21A81B-220C-49F1-A8BB-3AEC4065E0BE}">
      <dsp:nvSpPr>
        <dsp:cNvPr id="0" name=""/>
        <dsp:cNvSpPr/>
      </dsp:nvSpPr>
      <dsp:spPr>
        <a:xfrm>
          <a:off x="2250265" y="1847320"/>
          <a:ext cx="3553968" cy="3553968"/>
        </a:xfrm>
        <a:prstGeom prst="circularArrow">
          <a:avLst>
            <a:gd name="adj1" fmla="val 4687"/>
            <a:gd name="adj2" fmla="val 299029"/>
            <a:gd name="adj3" fmla="val 2533372"/>
            <a:gd name="adj4" fmla="val 15824696"/>
            <a:gd name="adj5" fmla="val 5469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653A6-8946-4AF0-A122-844A1EE05FDE}">
      <dsp:nvSpPr>
        <dsp:cNvPr id="0" name=""/>
        <dsp:cNvSpPr/>
      </dsp:nvSpPr>
      <dsp:spPr>
        <a:xfrm>
          <a:off x="481220" y="1164980"/>
          <a:ext cx="2582179" cy="25821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125F2-19DB-43CC-8391-A675957FB011}">
      <dsp:nvSpPr>
        <dsp:cNvPr id="0" name=""/>
        <dsp:cNvSpPr/>
      </dsp:nvSpPr>
      <dsp:spPr>
        <a:xfrm>
          <a:off x="1512201" y="-214701"/>
          <a:ext cx="2784109" cy="27841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5CAEE-5454-4FF2-99B4-0B01AFC3F85D}">
      <dsp:nvSpPr>
        <dsp:cNvPr id="0" name=""/>
        <dsp:cNvSpPr/>
      </dsp:nvSpPr>
      <dsp:spPr>
        <a:xfrm>
          <a:off x="1751083" y="408522"/>
          <a:ext cx="1432345" cy="701091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</a:rPr>
            <a:t>Élément 1</a:t>
          </a:r>
        </a:p>
      </dsp:txBody>
      <dsp:txXfrm>
        <a:off x="1751083" y="408522"/>
        <a:ext cx="1432345" cy="701091"/>
      </dsp:txXfrm>
    </dsp:sp>
    <dsp:sp modelId="{84D70011-3565-48F8-817B-FD43D5972161}">
      <dsp:nvSpPr>
        <dsp:cNvPr id="0" name=""/>
        <dsp:cNvSpPr/>
      </dsp:nvSpPr>
      <dsp:spPr>
        <a:xfrm rot="3600000">
          <a:off x="2596095" y="1884248"/>
          <a:ext cx="1222649" cy="3136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400" kern="1200"/>
        </a:p>
      </dsp:txBody>
      <dsp:txXfrm>
        <a:off x="2690188" y="1946977"/>
        <a:ext cx="1034463" cy="188185"/>
      </dsp:txXfrm>
    </dsp:sp>
    <dsp:sp modelId="{A1C57C82-F6C8-4553-8C5B-24EA97672868}">
      <dsp:nvSpPr>
        <dsp:cNvPr id="0" name=""/>
        <dsp:cNvSpPr/>
      </dsp:nvSpPr>
      <dsp:spPr>
        <a:xfrm>
          <a:off x="3231412" y="2972527"/>
          <a:ext cx="1432345" cy="701091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</a:rPr>
            <a:t>Élément 2</a:t>
          </a:r>
        </a:p>
      </dsp:txBody>
      <dsp:txXfrm>
        <a:off x="3231412" y="2972527"/>
        <a:ext cx="1432345" cy="701091"/>
      </dsp:txXfrm>
    </dsp:sp>
    <dsp:sp modelId="{080E63A0-BFAE-4DB2-996A-D751DA5E1802}">
      <dsp:nvSpPr>
        <dsp:cNvPr id="0" name=""/>
        <dsp:cNvSpPr/>
      </dsp:nvSpPr>
      <dsp:spPr>
        <a:xfrm rot="10800000">
          <a:off x="1855931" y="3166251"/>
          <a:ext cx="1222649" cy="3136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400" kern="1200"/>
        </a:p>
      </dsp:txBody>
      <dsp:txXfrm rot="10800000">
        <a:off x="1950024" y="3228980"/>
        <a:ext cx="1034463" cy="188185"/>
      </dsp:txXfrm>
    </dsp:sp>
    <dsp:sp modelId="{DC971A8C-BC72-42CA-A5D9-4B126362568A}">
      <dsp:nvSpPr>
        <dsp:cNvPr id="0" name=""/>
        <dsp:cNvSpPr/>
      </dsp:nvSpPr>
      <dsp:spPr>
        <a:xfrm>
          <a:off x="270754" y="2972527"/>
          <a:ext cx="1432345" cy="701091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solidFill>
                <a:schemeClr val="bg1"/>
              </a:solidFill>
            </a:rPr>
            <a:t>Élément 3</a:t>
          </a:r>
        </a:p>
      </dsp:txBody>
      <dsp:txXfrm>
        <a:off x="270754" y="2972527"/>
        <a:ext cx="1432345" cy="701091"/>
      </dsp:txXfrm>
    </dsp:sp>
    <dsp:sp modelId="{BD96DCBC-C263-40A8-A5C3-F414D0A9410A}">
      <dsp:nvSpPr>
        <dsp:cNvPr id="0" name=""/>
        <dsp:cNvSpPr/>
      </dsp:nvSpPr>
      <dsp:spPr>
        <a:xfrm rot="18000000">
          <a:off x="1115767" y="1884248"/>
          <a:ext cx="1222649" cy="3136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400" kern="1200"/>
        </a:p>
      </dsp:txBody>
      <dsp:txXfrm>
        <a:off x="1209860" y="1946977"/>
        <a:ext cx="1034463" cy="188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CE610FF-9FD9-4596-9DB8-DFCD291F0C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ADAEFF-0C19-49CD-B42E-27FAEDB1E9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9A4D7-C5FD-412C-B05D-9659DA5C452F}" type="datetimeFigureOut">
              <a:rPr lang="fr-CA" smtClean="0"/>
              <a:t>2023-09-27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5BD178-EFA1-45BF-A297-1E4D305DFE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B1E49D-82C9-4B4C-B40D-4B694AE603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EA051-ED46-4183-ABC5-5C186230EF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8231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8B2CB-0CB8-47FA-9EAF-7C3297948292}" type="datetimeFigureOut">
              <a:rPr lang="fr-CA" smtClean="0"/>
              <a:t>2023-09-27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B8E14-3758-4E01-BA3B-D9F8C48CAD7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01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B8E14-3758-4E01-BA3B-D9F8C48CAD79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943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EF4FA5-C64B-4F43-B74D-25835A129760}"/>
              </a:ext>
            </a:extLst>
          </p:cNvPr>
          <p:cNvSpPr/>
          <p:nvPr/>
        </p:nvSpPr>
        <p:spPr>
          <a:xfrm>
            <a:off x="0" y="0"/>
            <a:ext cx="5943600" cy="5943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B96B0DE-1A27-4923-A603-B6E89F689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6" y="1726474"/>
            <a:ext cx="4497978" cy="44979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643F3F-6B69-47F8-BCE5-815B38475DEF}"/>
              </a:ext>
            </a:extLst>
          </p:cNvPr>
          <p:cNvSpPr/>
          <p:nvPr userDrawn="1"/>
        </p:nvSpPr>
        <p:spPr>
          <a:xfrm>
            <a:off x="-1" y="-3133"/>
            <a:ext cx="4320000" cy="43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7A8D10-7829-46F2-B915-6822A050FFE8}"/>
              </a:ext>
            </a:extLst>
          </p:cNvPr>
          <p:cNvSpPr/>
          <p:nvPr userDrawn="1"/>
        </p:nvSpPr>
        <p:spPr>
          <a:xfrm>
            <a:off x="0" y="0"/>
            <a:ext cx="2880000" cy="28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472ED1A-E8E5-4B05-A6BC-6D7CBCEAA6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4"/>
            <a:ext cx="1810011" cy="18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40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avec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914401" y="6356984"/>
            <a:ext cx="5303520" cy="365125"/>
          </a:xfrm>
        </p:spPr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9" y="2141621"/>
            <a:ext cx="530352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78" name="Forme libre : carré couleur accent - bas droite">
            <a:extLst>
              <a:ext uri="{FF2B5EF4-FFF2-40B4-BE49-F238E27FC236}">
                <a16:creationId xmlns:a16="http://schemas.microsoft.com/office/drawing/2014/main" id="{04668A44-55CC-452B-9B58-8893C7A3B63B}"/>
              </a:ext>
            </a:extLst>
          </p:cNvPr>
          <p:cNvSpPr>
            <a:spLocks noChangeAspect="1"/>
          </p:cNvSpPr>
          <p:nvPr/>
        </p:nvSpPr>
        <p:spPr>
          <a:xfrm>
            <a:off x="8762998" y="3428998"/>
            <a:ext cx="3429002" cy="3429002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279" name="Espace réservé pour une image">
            <a:extLst>
              <a:ext uri="{FF2B5EF4-FFF2-40B4-BE49-F238E27FC236}">
                <a16:creationId xmlns:a16="http://schemas.microsoft.com/office/drawing/2014/main" id="{3E545320-796C-4FF5-B959-9D05E1F4DB7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63000" y="3429000"/>
            <a:ext cx="3429000" cy="34290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fr-CA" dirty="0"/>
              <a:t>Insérer image si désiré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+mj-lt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9" name="Forme libre : carré couleur accent - bas droite">
            <a:extLst>
              <a:ext uri="{FF2B5EF4-FFF2-40B4-BE49-F238E27FC236}">
                <a16:creationId xmlns:a16="http://schemas.microsoft.com/office/drawing/2014/main" id="{401BEA3B-D07E-44BB-8F2E-65B1F65CEAF6}"/>
              </a:ext>
            </a:extLst>
          </p:cNvPr>
          <p:cNvSpPr>
            <a:spLocks noChangeAspect="1"/>
          </p:cNvSpPr>
          <p:nvPr userDrawn="1"/>
        </p:nvSpPr>
        <p:spPr>
          <a:xfrm>
            <a:off x="8762998" y="3428998"/>
            <a:ext cx="3429002" cy="3429002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7618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- colonne droite">
            <a:extLst>
              <a:ext uri="{FF2B5EF4-FFF2-40B4-BE49-F238E27FC236}">
                <a16:creationId xmlns:a16="http://schemas.microsoft.com/office/drawing/2014/main" id="{78E07DCC-9F5C-48A7-AD6C-3B5F96B62D9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00630" y="2141621"/>
            <a:ext cx="475488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141621"/>
            <a:ext cx="475488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+mj-lt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(titre de la section)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7ABBF9A-FAC9-4389-BCB0-49D07396BAA4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096DD37-185D-4BDF-96B7-FA2DB3CED8A9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2B06ACB-AAE5-4E70-80D2-930CBAC17DA6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52808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Sous-titre / Contenu - 1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560320"/>
            <a:ext cx="10058400" cy="3289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 - sous-titre">
            <a:extLst>
              <a:ext uri="{FF2B5EF4-FFF2-40B4-BE49-F238E27FC236}">
                <a16:creationId xmlns:a16="http://schemas.microsoft.com/office/drawing/2014/main" id="{8FEAA6BC-3D17-40AE-BB2B-87EB03C0B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1715704"/>
            <a:ext cx="10046368" cy="666549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Insérer sous-titre ici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+mj-lt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137452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Sous-titre / Contenu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4" name="Espace réservé du contenu - colonne droite">
            <a:extLst>
              <a:ext uri="{FF2B5EF4-FFF2-40B4-BE49-F238E27FC236}">
                <a16:creationId xmlns:a16="http://schemas.microsoft.com/office/drawing/2014/main" id="{78E07DCC-9F5C-48A7-AD6C-3B5F96B62D9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00630" y="2560320"/>
            <a:ext cx="4729370" cy="3291840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560320"/>
            <a:ext cx="4754880" cy="3289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- sous titre">
            <a:extLst>
              <a:ext uri="{FF2B5EF4-FFF2-40B4-BE49-F238E27FC236}">
                <a16:creationId xmlns:a16="http://schemas.microsoft.com/office/drawing/2014/main" id="{8FEAA6BC-3D17-40AE-BB2B-87EB03C0B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1715704"/>
            <a:ext cx="10046368" cy="666549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Insérer sous-titre ici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+mj-lt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3221178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à droite / texte blanc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rré couleur grand - arrière plan">
            <a:extLst>
              <a:ext uri="{FF2B5EF4-FFF2-40B4-BE49-F238E27FC236}">
                <a16:creationId xmlns:a16="http://schemas.microsoft.com/office/drawing/2014/main" id="{70C92FD8-BBDF-42D9-BCEC-CA7F938E4561}"/>
              </a:ext>
            </a:extLst>
          </p:cNvPr>
          <p:cNvSpPr>
            <a:spLocks noChangeAspect="1"/>
          </p:cNvSpPr>
          <p:nvPr/>
        </p:nvSpPr>
        <p:spPr>
          <a:xfrm>
            <a:off x="5186149" y="0"/>
            <a:ext cx="70058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" name="Logo-UdeM-monde-bleu" hidden="1">
            <a:extLst>
              <a:ext uri="{FF2B5EF4-FFF2-40B4-BE49-F238E27FC236}">
                <a16:creationId xmlns:a16="http://schemas.microsoft.com/office/drawing/2014/main" id="{1EB0B8F1-347F-4C15-BF53-15C7DAF0D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BCF2C9-079D-499F-8B71-F06A7F31B3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14400" y="6356984"/>
            <a:ext cx="37899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307CF5-7824-457E-BFF4-C175FDC502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EE4F430-0D44-4198-A506-360A36EE83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51279" y="914401"/>
            <a:ext cx="5414209" cy="5048249"/>
          </a:xfrm>
        </p:spPr>
        <p:txBody>
          <a:bodyPr/>
          <a:lstStyle>
            <a:lvl1pPr>
              <a:defRPr/>
            </a:lvl1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2, 3 et 4 = listes à puce. </a:t>
            </a:r>
            <a:br>
              <a:rPr lang="fr-CA" dirty="0"/>
            </a:br>
            <a:r>
              <a:rPr lang="fr-CA" dirty="0"/>
              <a:t>Niveau 5 = titre de paragraphe : </a:t>
            </a:r>
            <a:r>
              <a:rPr lang="fr-CA" dirty="0" err="1"/>
              <a:t>arial</a:t>
            </a:r>
            <a:r>
              <a:rPr lang="fr-CA" dirty="0"/>
              <a:t> gras, couleur automatique foncé.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942608"/>
            <a:ext cx="3789947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33272"/>
            <a:ext cx="3789947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4864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à droite / texte foncé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rré couleur grand - arrière plan">
            <a:extLst>
              <a:ext uri="{FF2B5EF4-FFF2-40B4-BE49-F238E27FC236}">
                <a16:creationId xmlns:a16="http://schemas.microsoft.com/office/drawing/2014/main" id="{70C92FD8-BBDF-42D9-BCEC-CA7F938E4561}"/>
              </a:ext>
            </a:extLst>
          </p:cNvPr>
          <p:cNvSpPr>
            <a:spLocks noChangeAspect="1"/>
          </p:cNvSpPr>
          <p:nvPr/>
        </p:nvSpPr>
        <p:spPr>
          <a:xfrm>
            <a:off x="5186149" y="0"/>
            <a:ext cx="70058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Logo-UdeM-monde-bleu" hidden="1">
            <a:extLst>
              <a:ext uri="{FF2B5EF4-FFF2-40B4-BE49-F238E27FC236}">
                <a16:creationId xmlns:a16="http://schemas.microsoft.com/office/drawing/2014/main" id="{C8F6FDD4-1022-4D74-BD27-23765C7A1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BCF2C9-079D-499F-8B71-F06A7F31B3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14400" y="6356984"/>
            <a:ext cx="3789947" cy="365125"/>
          </a:xfrm>
        </p:spPr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307CF5-7824-457E-BFF4-C175FDC502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EE4F430-0D44-4198-A506-360A36EE83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51279" y="914401"/>
            <a:ext cx="5414209" cy="5048249"/>
          </a:xfrm>
        </p:spPr>
        <p:txBody>
          <a:bodyPr/>
          <a:lstStyle>
            <a:lvl1pPr>
              <a:defRPr/>
            </a:lvl1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2, 3 et 4 = listes à puce. </a:t>
            </a:r>
            <a:br>
              <a:rPr lang="fr-CA" dirty="0"/>
            </a:br>
            <a:r>
              <a:rPr lang="fr-CA" dirty="0"/>
              <a:t>Niveau 5 = titre de paragraphe : </a:t>
            </a:r>
            <a:r>
              <a:rPr lang="fr-CA" dirty="0" err="1"/>
              <a:t>arial</a:t>
            </a:r>
            <a:r>
              <a:rPr lang="fr-CA" dirty="0"/>
              <a:t> gras, couleur automatique foncé.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942608"/>
            <a:ext cx="3789947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33272"/>
            <a:ext cx="3789947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7800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texte fonc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-UdeM-monde-bleu" hidden="1">
            <a:extLst>
              <a:ext uri="{FF2B5EF4-FFF2-40B4-BE49-F238E27FC236}">
                <a16:creationId xmlns:a16="http://schemas.microsoft.com/office/drawing/2014/main" id="{0E4D42B2-402A-4FB8-9EA9-44CFD8F5B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5BD54D-C5F0-4D80-9C85-477B7660A2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4CE3B2-E92C-4EFE-965A-BD2361385D9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9" name="Logo UdeM-bleu">
            <a:extLst>
              <a:ext uri="{FF2B5EF4-FFF2-40B4-BE49-F238E27FC236}">
                <a16:creationId xmlns:a16="http://schemas.microsoft.com/office/drawing/2014/main" id="{882E9995-3D6D-4286-9A9F-434F448E26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  <p:pic>
        <p:nvPicPr>
          <p:cNvPr id="8" name="Logo-type-UdeM" hidden="1">
            <a:extLst>
              <a:ext uri="{FF2B5EF4-FFF2-40B4-BE49-F238E27FC236}">
                <a16:creationId xmlns:a16="http://schemas.microsoft.com/office/drawing/2014/main" id="{83CE645D-AE91-4FA3-AA3C-9B0B546AB3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5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texte fonc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43400"/>
            <a:ext cx="10474325" cy="76086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914400"/>
            <a:ext cx="10474325" cy="323972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8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2" name="Logo-type-UdeM" hidden="1">
            <a:extLst>
              <a:ext uri="{FF2B5EF4-FFF2-40B4-BE49-F238E27FC236}">
                <a16:creationId xmlns:a16="http://schemas.microsoft.com/office/drawing/2014/main" id="{C3C0BA76-3BE1-483B-B03F-0D6A7140D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6"/>
          </a:xfrm>
          <a:prstGeom prst="rect">
            <a:avLst/>
          </a:prstGeom>
        </p:spPr>
      </p:pic>
      <p:pic>
        <p:nvPicPr>
          <p:cNvPr id="11" name="Logo UdeM-bleu">
            <a:extLst>
              <a:ext uri="{FF2B5EF4-FFF2-40B4-BE49-F238E27FC236}">
                <a16:creationId xmlns:a16="http://schemas.microsoft.com/office/drawing/2014/main" id="{F56421FC-CC3C-4D45-84DE-37D30B09EF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08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 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" hidden="1">
            <a:extLst>
              <a:ext uri="{FF2B5EF4-FFF2-40B4-BE49-F238E27FC236}">
                <a16:creationId xmlns:a16="http://schemas.microsoft.com/office/drawing/2014/main" id="{7E39CB39-760E-4904-9476-56F100A4234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9E446F-5E22-4E30-A385-914FDB67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0CCEA7-2D63-4F8A-8075-57247799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pic>
        <p:nvPicPr>
          <p:cNvPr id="9" name="Logo UdeM-bleu">
            <a:extLst>
              <a:ext uri="{FF2B5EF4-FFF2-40B4-BE49-F238E27FC236}">
                <a16:creationId xmlns:a16="http://schemas.microsoft.com/office/drawing/2014/main" id="{70EC814E-E843-41BF-8492-1F9986215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8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7" name="Logo UdeM-blanc" hidden="1">
            <a:extLst>
              <a:ext uri="{FF2B5EF4-FFF2-40B4-BE49-F238E27FC236}">
                <a16:creationId xmlns:a16="http://schemas.microsoft.com/office/drawing/2014/main" id="{D0336F16-542E-48DD-9ECF-D73FB67B5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4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EF4FA5-C64B-4F43-B74D-25835A129760}"/>
              </a:ext>
            </a:extLst>
          </p:cNvPr>
          <p:cNvSpPr/>
          <p:nvPr/>
        </p:nvSpPr>
        <p:spPr>
          <a:xfrm>
            <a:off x="0" y="0"/>
            <a:ext cx="5943600" cy="5943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B96B0DE-1A27-4923-A603-B6E89F689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6" y="1726474"/>
            <a:ext cx="4497978" cy="44979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643F3F-6B69-47F8-BCE5-815B38475DEF}"/>
              </a:ext>
            </a:extLst>
          </p:cNvPr>
          <p:cNvSpPr/>
          <p:nvPr userDrawn="1"/>
        </p:nvSpPr>
        <p:spPr>
          <a:xfrm>
            <a:off x="-1" y="-3133"/>
            <a:ext cx="4320000" cy="43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7A8D10-7829-46F2-B915-6822A050FFE8}"/>
              </a:ext>
            </a:extLst>
          </p:cNvPr>
          <p:cNvSpPr/>
          <p:nvPr userDrawn="1"/>
        </p:nvSpPr>
        <p:spPr>
          <a:xfrm>
            <a:off x="0" y="0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472ED1A-E8E5-4B05-A6BC-6D7CBCEAA6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4"/>
            <a:ext cx="1810011" cy="18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8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logo type -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type-UdeM">
            <a:extLst>
              <a:ext uri="{FF2B5EF4-FFF2-40B4-BE49-F238E27FC236}">
                <a16:creationId xmlns:a16="http://schemas.microsoft.com/office/drawing/2014/main" id="{26B46D7F-FD60-4986-8A69-159247548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314" y="778285"/>
            <a:ext cx="5373858" cy="5373858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2953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43400"/>
            <a:ext cx="10474325" cy="76086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914400"/>
            <a:ext cx="10474325" cy="323972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2" name="Logo UdeM-blanc" hidden="1">
            <a:extLst>
              <a:ext uri="{FF2B5EF4-FFF2-40B4-BE49-F238E27FC236}">
                <a16:creationId xmlns:a16="http://schemas.microsoft.com/office/drawing/2014/main" id="{CE51BF90-285A-42F9-9D39-FCD6F1DD2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9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7" name="Logo-type-UdeM" hidden="1">
            <a:extLst>
              <a:ext uri="{FF2B5EF4-FFF2-40B4-BE49-F238E27FC236}">
                <a16:creationId xmlns:a16="http://schemas.microsoft.com/office/drawing/2014/main" id="{02EE09F6-A514-4F64-A60B-7BFC6EE1B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5"/>
          </a:xfrm>
          <a:prstGeom prst="rect">
            <a:avLst/>
          </a:prstGeom>
        </p:spPr>
      </p:pic>
      <p:pic>
        <p:nvPicPr>
          <p:cNvPr id="10" name="Logo UdeM-bleu">
            <a:extLst>
              <a:ext uri="{FF2B5EF4-FFF2-40B4-BE49-F238E27FC236}">
                <a16:creationId xmlns:a16="http://schemas.microsoft.com/office/drawing/2014/main" id="{73FC4B6B-83C3-44C5-BFA6-7B2D05B45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8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logo type -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-LogoUdeM-abrege">
            <a:extLst>
              <a:ext uri="{FF2B5EF4-FFF2-40B4-BE49-F238E27FC236}">
                <a16:creationId xmlns:a16="http://schemas.microsoft.com/office/drawing/2014/main" id="{26B46D7F-FD60-4986-8A69-159247548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314" y="778285"/>
            <a:ext cx="5373858" cy="5373858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2718596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43400"/>
            <a:ext cx="10474325" cy="76086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914400"/>
            <a:ext cx="10474325" cy="323972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1" name="Logo-type-UdeM" hidden="1">
            <a:extLst>
              <a:ext uri="{FF2B5EF4-FFF2-40B4-BE49-F238E27FC236}">
                <a16:creationId xmlns:a16="http://schemas.microsoft.com/office/drawing/2014/main" id="{37D31CAD-4865-4C38-BE1D-6522260E5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5"/>
          </a:xfrm>
          <a:prstGeom prst="rect">
            <a:avLst/>
          </a:prstGeom>
        </p:spPr>
      </p:pic>
      <p:pic>
        <p:nvPicPr>
          <p:cNvPr id="12" name="Logo UdeM-blanc">
            <a:extLst>
              <a:ext uri="{FF2B5EF4-FFF2-40B4-BE49-F238E27FC236}">
                <a16:creationId xmlns:a16="http://schemas.microsoft.com/office/drawing/2014/main" id="{1D45FBD7-FE5F-44F9-B82B-03DF601A2C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95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1 - avec image - texte blanc - 0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33999" y="0"/>
            <a:ext cx="6858001" cy="6858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399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du texte ici, au besoin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1033153"/>
            <a:ext cx="3886200" cy="2719449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le titre de section ici</a:t>
            </a:r>
            <a:endParaRPr lang="fr-CA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36EBE8D-F763-480E-A48F-BA589BCD0F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38861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CAF3594-ECDE-4C6D-8D0B-D5A8C4A9E2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5191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1 - avec image - texte blanc - 0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33999" y="0"/>
            <a:ext cx="6858001" cy="6858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399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du texte ici, au besoin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1033153"/>
            <a:ext cx="3886200" cy="2719449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le titre de section ici</a:t>
            </a:r>
            <a:endParaRPr lang="fr-CA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36EBE8D-F763-480E-A48F-BA589BCD0F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38861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CAF3594-ECDE-4C6D-8D0B-D5A8C4A9E2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098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1 - avec image - texte foncé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33999" y="0"/>
            <a:ext cx="6858001" cy="6858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399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du texte ici, au besoin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1033153"/>
            <a:ext cx="3886200" cy="2719449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Insérer le titre de section ici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F1F607-7D03-4298-8166-EF60DD4D83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388619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C827F3-5E19-4B97-B957-C91FE3EFE2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66181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2 - avec image - texte blanc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8400" y="914400"/>
            <a:ext cx="5943600" cy="59436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46316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46316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Insérer le titre de section ici</a:t>
            </a:r>
            <a:endParaRPr lang="fr-CA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873438-395A-4E89-BB82-A3F70EF5A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463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46CD2C-2234-4CB1-A059-A975BFC1A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6607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2 - avec image - texte blanc - 0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9BA03E6-13EA-40C5-9BD2-AE643739F9CD}"/>
              </a:ext>
            </a:extLst>
          </p:cNvPr>
          <p:cNvSpPr>
            <a:spLocks noChangeAspect="1"/>
          </p:cNvSpPr>
          <p:nvPr/>
        </p:nvSpPr>
        <p:spPr>
          <a:xfrm>
            <a:off x="6248400" y="914400"/>
            <a:ext cx="5943600" cy="59436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873438-395A-4E89-BB82-A3F70EF5A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463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46CD2C-2234-4CB1-A059-A975BFC1A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3994" y="2169994"/>
            <a:ext cx="4688006" cy="468800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46316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46316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Insérer le titre de section ici</a:t>
            </a:r>
            <a:endParaRPr lang="fr-CA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1525BBF3-6F6D-4A73-B0BB-4213AA445614}"/>
              </a:ext>
            </a:extLst>
          </p:cNvPr>
          <p:cNvSpPr>
            <a:spLocks noChangeAspect="1"/>
          </p:cNvSpPr>
          <p:nvPr userDrawn="1"/>
        </p:nvSpPr>
        <p:spPr>
          <a:xfrm>
            <a:off x="6248400" y="914400"/>
            <a:ext cx="5943600" cy="59436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038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439752-0749-47AF-9236-787D02871D84}"/>
              </a:ext>
            </a:extLst>
          </p:cNvPr>
          <p:cNvSpPr/>
          <p:nvPr userDrawn="1"/>
        </p:nvSpPr>
        <p:spPr>
          <a:xfrm>
            <a:off x="8445690" y="3111690"/>
            <a:ext cx="3746310" cy="37463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AB7CB-737B-41B8-8282-CE87CF949535}"/>
              </a:ext>
            </a:extLst>
          </p:cNvPr>
          <p:cNvSpPr/>
          <p:nvPr userDrawn="1"/>
        </p:nvSpPr>
        <p:spPr>
          <a:xfrm>
            <a:off x="9060000" y="3725841"/>
            <a:ext cx="3132000" cy="313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D59B62-0205-4BD6-8780-13085D07F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5" y="709683"/>
            <a:ext cx="5615758" cy="5583188"/>
          </a:xfrm>
          <a:prstGeom prst="rect">
            <a:avLst/>
          </a:prstGeom>
          <a:noFill/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FAEE786-0AF2-40EE-9EC4-7457606945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67" y="4390467"/>
            <a:ext cx="2467533" cy="24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98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calaire 2 - avec image - texte blanc -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9BA03E6-13EA-40C5-9BD2-AE643739F9CD}"/>
              </a:ext>
            </a:extLst>
          </p:cNvPr>
          <p:cNvSpPr>
            <a:spLocks noChangeAspect="1"/>
          </p:cNvSpPr>
          <p:nvPr/>
        </p:nvSpPr>
        <p:spPr>
          <a:xfrm>
            <a:off x="6248400" y="914400"/>
            <a:ext cx="5943600" cy="59436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873438-395A-4E89-BB82-A3F70EF5A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463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46CD2C-2234-4CB1-A059-A975BFC1A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3994" y="2169994"/>
            <a:ext cx="4688006" cy="468800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46316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46316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Insérer le titre de section ici</a:t>
            </a:r>
            <a:endParaRPr lang="fr-CA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E2400F2B-787D-469C-9D40-9079201F0489}"/>
              </a:ext>
            </a:extLst>
          </p:cNvPr>
          <p:cNvSpPr>
            <a:spLocks noChangeAspect="1"/>
          </p:cNvSpPr>
          <p:nvPr userDrawn="1"/>
        </p:nvSpPr>
        <p:spPr>
          <a:xfrm>
            <a:off x="6248400" y="914400"/>
            <a:ext cx="5943600" cy="59436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0034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3 - sans image - texte blanc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D25073B-D837-4A2F-8AD8-20AF9B85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0918" y="6356350"/>
            <a:ext cx="410400" cy="365125"/>
          </a:xfrm>
        </p:spPr>
        <p:txBody>
          <a:bodyPr lIns="0" tIns="0" rIns="0" bIns="0" anchor="t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00025"/>
            <a:fld id="{81D60167-4931-47E6-BA6A-407CBD079E47}" type="slidenum">
              <a:rPr lang="fr-CA" spc="-5" smtClean="0"/>
              <a:pPr marL="200025"/>
              <a:t>‹N°›</a:t>
            </a:fld>
            <a:endParaRPr lang="fr-CA" spc="-5" dirty="0"/>
          </a:p>
        </p:txBody>
      </p:sp>
      <p:sp>
        <p:nvSpPr>
          <p:cNvPr id="9" name="Espace réservé du pied de page 4" hidden="1">
            <a:extLst>
              <a:ext uri="{FF2B5EF4-FFF2-40B4-BE49-F238E27FC236}">
                <a16:creationId xmlns:a16="http://schemas.microsoft.com/office/drawing/2014/main" id="{65A539F8-1B14-41F7-8B28-8EF84A83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2198359" cy="3651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Faculté de médecine vétérinaire de l'Université de Montréal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ABF8186-E553-46C8-981E-1EF51140EC50}"/>
              </a:ext>
            </a:extLst>
          </p:cNvPr>
          <p:cNvSpPr/>
          <p:nvPr/>
        </p:nvSpPr>
        <p:spPr>
          <a:xfrm>
            <a:off x="5334001" y="1"/>
            <a:ext cx="6858000" cy="6858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90CFF3D-2185-49CF-934B-C22839967D95}"/>
              </a:ext>
            </a:extLst>
          </p:cNvPr>
          <p:cNvSpPr>
            <a:spLocks noChangeAspect="1"/>
          </p:cNvSpPr>
          <p:nvPr/>
        </p:nvSpPr>
        <p:spPr>
          <a:xfrm>
            <a:off x="8239125" y="2905125"/>
            <a:ext cx="3952875" cy="395287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38862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le titre de la section ici</a:t>
            </a:r>
            <a:endParaRPr lang="fr-CA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EC6547C-112A-4706-BE31-082B02C64715}"/>
              </a:ext>
            </a:extLst>
          </p:cNvPr>
          <p:cNvSpPr/>
          <p:nvPr userDrawn="1"/>
        </p:nvSpPr>
        <p:spPr>
          <a:xfrm>
            <a:off x="5334001" y="1"/>
            <a:ext cx="6858000" cy="6858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D037A583-4D6A-486F-8F1B-FD44F0BA39E8}"/>
              </a:ext>
            </a:extLst>
          </p:cNvPr>
          <p:cNvSpPr>
            <a:spLocks noChangeAspect="1"/>
          </p:cNvSpPr>
          <p:nvPr userDrawn="1"/>
        </p:nvSpPr>
        <p:spPr>
          <a:xfrm>
            <a:off x="8239125" y="2905125"/>
            <a:ext cx="3952875" cy="395287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pic>
        <p:nvPicPr>
          <p:cNvPr id="13" name="Image 12" hidden="1">
            <a:extLst>
              <a:ext uri="{FF2B5EF4-FFF2-40B4-BE49-F238E27FC236}">
                <a16:creationId xmlns:a16="http://schemas.microsoft.com/office/drawing/2014/main" id="{03654ED4-2D1D-4158-BEC4-B525D0EA6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30" y="5268426"/>
            <a:ext cx="1324691" cy="13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38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3 - sans image - fond blanc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38862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Insérer le titre de la section ici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ABF8186-E553-46C8-981E-1EF51140EC50}"/>
              </a:ext>
            </a:extLst>
          </p:cNvPr>
          <p:cNvSpPr/>
          <p:nvPr/>
        </p:nvSpPr>
        <p:spPr>
          <a:xfrm>
            <a:off x="5334001" y="1"/>
            <a:ext cx="6858000" cy="6858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90CFF3D-2185-49CF-934B-C22839967D95}"/>
              </a:ext>
            </a:extLst>
          </p:cNvPr>
          <p:cNvSpPr>
            <a:spLocks noChangeAspect="1"/>
          </p:cNvSpPr>
          <p:nvPr/>
        </p:nvSpPr>
        <p:spPr>
          <a:xfrm>
            <a:off x="8239125" y="2905125"/>
            <a:ext cx="3952875" cy="395287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9" name="Espace réservé du pied de page 4" hidden="1">
            <a:extLst>
              <a:ext uri="{FF2B5EF4-FFF2-40B4-BE49-F238E27FC236}">
                <a16:creationId xmlns:a16="http://schemas.microsoft.com/office/drawing/2014/main" id="{65A539F8-1B14-41F7-8B28-8EF84A83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2198359" cy="3651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Faculté de médecine vétérinaire de l'Université de Montréal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D25073B-D837-4A2F-8AD8-20AF9B85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0918" y="6356350"/>
            <a:ext cx="410400" cy="365125"/>
          </a:xfrm>
        </p:spPr>
        <p:txBody>
          <a:bodyPr lIns="0" tIns="0" rIns="0" bIns="0" anchor="t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00025"/>
            <a:fld id="{81D60167-4931-47E6-BA6A-407CBD079E47}" type="slidenum">
              <a:rPr lang="fr-CA" spc="-5" smtClean="0"/>
              <a:pPr marL="200025"/>
              <a:t>‹N°›</a:t>
            </a:fld>
            <a:endParaRPr lang="fr-CA" spc="-5" dirty="0"/>
          </a:p>
        </p:txBody>
      </p:sp>
      <p:pic>
        <p:nvPicPr>
          <p:cNvPr id="8" name="Logo UdeM - blanc">
            <a:extLst>
              <a:ext uri="{FF2B5EF4-FFF2-40B4-BE49-F238E27FC236}">
                <a16:creationId xmlns:a16="http://schemas.microsoft.com/office/drawing/2014/main" id="{FEDB4A1E-DAFC-47CC-B62B-D0B4C601F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228" y="6229701"/>
            <a:ext cx="981282" cy="387574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6BA88E08-A695-444A-92EA-18896790846F}"/>
              </a:ext>
            </a:extLst>
          </p:cNvPr>
          <p:cNvSpPr/>
          <p:nvPr userDrawn="1"/>
        </p:nvSpPr>
        <p:spPr>
          <a:xfrm>
            <a:off x="5334001" y="1"/>
            <a:ext cx="6858000" cy="6858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FACD23AD-AF36-4181-94AA-1413858DEE53}"/>
              </a:ext>
            </a:extLst>
          </p:cNvPr>
          <p:cNvSpPr>
            <a:spLocks noChangeAspect="1"/>
          </p:cNvSpPr>
          <p:nvPr userDrawn="1"/>
        </p:nvSpPr>
        <p:spPr>
          <a:xfrm>
            <a:off x="8239125" y="2905125"/>
            <a:ext cx="3952875" cy="395287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pic>
        <p:nvPicPr>
          <p:cNvPr id="13" name="Logo UdeM - blanc">
            <a:extLst>
              <a:ext uri="{FF2B5EF4-FFF2-40B4-BE49-F238E27FC236}">
                <a16:creationId xmlns:a16="http://schemas.microsoft.com/office/drawing/2014/main" id="{680EE163-63BE-4AD1-AC29-4E1A20909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228" y="6229701"/>
            <a:ext cx="981282" cy="387574"/>
          </a:xfrm>
          <a:prstGeom prst="rect">
            <a:avLst/>
          </a:prstGeom>
        </p:spPr>
      </p:pic>
      <p:pic>
        <p:nvPicPr>
          <p:cNvPr id="15" name="Image 14" hidden="1">
            <a:extLst>
              <a:ext uri="{FF2B5EF4-FFF2-40B4-BE49-F238E27FC236}">
                <a16:creationId xmlns:a16="http://schemas.microsoft.com/office/drawing/2014/main" id="{3ED5ABA7-32AC-40AB-972E-E506197F82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30" y="5268426"/>
            <a:ext cx="1324690" cy="13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8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537329A-0ACD-4535-A308-ECFF851EE8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62" y="1376421"/>
            <a:ext cx="3923671" cy="39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45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résentation - avec image - 0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0" y="4893558"/>
            <a:ext cx="4845729" cy="1106487"/>
          </a:xfrm>
        </p:spPr>
        <p:txBody>
          <a:bodyPr lIns="0" tIns="118872" rIns="0" bIns="0" anchor="b" anchorCtr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2971800"/>
            <a:ext cx="4846321" cy="1768642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685800"/>
            <a:ext cx="4846321" cy="2132884"/>
          </a:xfrm>
        </p:spPr>
        <p:txBody>
          <a:bodyPr lIns="0" tIns="0" rIns="0" bIns="0"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77" y="6022589"/>
            <a:ext cx="5373103" cy="985069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1"/>
            <a:ext cx="5943600" cy="5943599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9" name="Carré-couleur" hidden="1">
            <a:extLst>
              <a:ext uri="{FF2B5EF4-FFF2-40B4-BE49-F238E27FC236}">
                <a16:creationId xmlns:a16="http://schemas.microsoft.com/office/drawing/2014/main" id="{F859E84F-1D85-4121-99DF-923E7A668073}"/>
              </a:ext>
            </a:extLst>
          </p:cNvPr>
          <p:cNvSpPr/>
          <p:nvPr/>
        </p:nvSpPr>
        <p:spPr>
          <a:xfrm>
            <a:off x="0" y="0"/>
            <a:ext cx="3429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Logo-UdeM-Monde" hidden="1">
            <a:extLst>
              <a:ext uri="{FF2B5EF4-FFF2-40B4-BE49-F238E27FC236}">
                <a16:creationId xmlns:a16="http://schemas.microsoft.com/office/drawing/2014/main" id="{262609BC-1EC4-4E92-9286-E0ECE80CC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14601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6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résentation - avec image -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type-UdeM">
            <a:extLst>
              <a:ext uri="{FF2B5EF4-FFF2-40B4-BE49-F238E27FC236}">
                <a16:creationId xmlns:a16="http://schemas.microsoft.com/office/drawing/2014/main" id="{F3F31CBE-7784-443F-97D0-C40CC07F0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6175" y="3165742"/>
            <a:ext cx="3957650" cy="3957650"/>
          </a:xfrm>
          <a:prstGeom prst="rect">
            <a:avLst/>
          </a:prstGeom>
        </p:spPr>
      </p:pic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6091" y="4893558"/>
            <a:ext cx="4157638" cy="1106487"/>
          </a:xfrm>
        </p:spPr>
        <p:txBody>
          <a:bodyPr lIns="0" tIns="118872" rIns="0" bIns="0" anchor="b" anchorCtr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6858001" cy="6858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6175" y="2971800"/>
            <a:ext cx="4158146" cy="1768642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175" y="685800"/>
            <a:ext cx="4158146" cy="2132884"/>
          </a:xfrm>
        </p:spPr>
        <p:txBody>
          <a:bodyPr lIns="0" tIns="0" rIns="0" bIns="0"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565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résentation - sans image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-LogoUdeM-type" hidden="1">
            <a:extLst>
              <a:ext uri="{FF2B5EF4-FFF2-40B4-BE49-F238E27FC236}">
                <a16:creationId xmlns:a16="http://schemas.microsoft.com/office/drawing/2014/main" id="{5C0550EF-06EE-41E4-98BB-222B8A9F8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7722" y="1816510"/>
            <a:ext cx="5373858" cy="5373858"/>
          </a:xfrm>
          <a:prstGeom prst="rect">
            <a:avLst/>
          </a:prstGeom>
        </p:spPr>
      </p:pic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77" y="6022589"/>
            <a:ext cx="5373103" cy="985069"/>
          </a:xfrm>
          <a:prstGeom prst="rect">
            <a:avLst/>
          </a:prstGeom>
        </p:spPr>
      </p:pic>
      <p:sp>
        <p:nvSpPr>
          <p:cNvPr id="10" name="Espace réservé du texte : date">
            <a:extLst>
              <a:ext uri="{FF2B5EF4-FFF2-40B4-BE49-F238E27FC236}">
                <a16:creationId xmlns:a16="http://schemas.microsoft.com/office/drawing/2014/main" id="{E0B19E6A-58D1-42A7-8AA0-67C31FBA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0681" y="5671933"/>
            <a:ext cx="6438052" cy="68911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FontTx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0683" y="3358165"/>
            <a:ext cx="6438050" cy="1768642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0682" y="901522"/>
            <a:ext cx="6438051" cy="2434107"/>
          </a:xfrm>
        </p:spPr>
        <p:txBody>
          <a:bodyPr lIns="0" tIns="0" rIns="0" bIns="0" anchor="b">
            <a:normAutofit/>
          </a:bodyPr>
          <a:lstStyle>
            <a:lvl1pPr algn="r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3" name="forme - carre couleur - arrie-plan">
            <a:extLst>
              <a:ext uri="{FF2B5EF4-FFF2-40B4-BE49-F238E27FC236}">
                <a16:creationId xmlns:a16="http://schemas.microsoft.com/office/drawing/2014/main" id="{6C4C09A0-3500-45D8-81BB-07F05464390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757302" cy="4757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fr-CA"/>
          </a:p>
        </p:txBody>
      </p:sp>
      <p:sp>
        <p:nvSpPr>
          <p:cNvPr id="9" name="forme - carre couleur premier plan - orange">
            <a:extLst>
              <a:ext uri="{FF2B5EF4-FFF2-40B4-BE49-F238E27FC236}">
                <a16:creationId xmlns:a16="http://schemas.microsoft.com/office/drawing/2014/main" id="{F859E84F-1D85-4121-99DF-923E7A668073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3200400" cy="320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fr-CA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380" y="2072747"/>
            <a:ext cx="2784518" cy="773483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FontTx/>
              <a:buNone/>
              <a:defRPr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8" name="Image - logo UdeM Monde">
            <a:extLst>
              <a:ext uri="{FF2B5EF4-FFF2-40B4-BE49-F238E27FC236}">
                <a16:creationId xmlns:a16="http://schemas.microsoft.com/office/drawing/2014/main" id="{262609BC-1EC4-4E92-9286-E0ECE80CC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75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240">
          <p15:clr>
            <a:srgbClr val="FBAE40"/>
          </p15:clr>
        </p15:guide>
        <p15:guide id="5" orient="horz" pos="1584">
          <p15:clr>
            <a:srgbClr val="FBAE40"/>
          </p15:clr>
        </p15:guide>
        <p15:guide id="6" orient="horz" pos="1872">
          <p15:clr>
            <a:srgbClr val="FBAE40"/>
          </p15:clr>
        </p15:guide>
        <p15:guide id="7" orient="horz" pos="34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- 1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141621"/>
            <a:ext cx="1005840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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dirty="0"/>
              <a:t>Insérer le texte ici. Utiliser la commande « Augmenter le niveau de liste » pour passer d’un niveau à l’autre. </a:t>
            </a:r>
            <a:br>
              <a:rPr lang="fr-FR" dirty="0"/>
            </a:br>
            <a:r>
              <a:rPr lang="fr-FR" dirty="0"/>
              <a:t>Niveau 1 = titre de paragraphe : </a:t>
            </a:r>
            <a:r>
              <a:rPr lang="fr-FR" dirty="0" err="1"/>
              <a:t>arial</a:t>
            </a:r>
            <a:r>
              <a:rPr lang="fr-FR" dirty="0"/>
              <a:t> gras, couleur accent.</a:t>
            </a:r>
            <a:br>
              <a:rPr lang="fr-FR" dirty="0"/>
            </a:br>
            <a:r>
              <a:rPr lang="fr-FR" dirty="0"/>
              <a:t>Niveau 2 = texte de paragraphe: </a:t>
            </a:r>
            <a:r>
              <a:rPr lang="fr-FR" dirty="0" err="1"/>
              <a:t>arial</a:t>
            </a:r>
            <a:r>
              <a:rPr lang="fr-FR" dirty="0"/>
              <a:t>, couleur automatique foncée.</a:t>
            </a:r>
            <a:br>
              <a:rPr lang="fr-FR" dirty="0"/>
            </a:br>
            <a:r>
              <a:rPr lang="fr-FR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3553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avec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914401" y="6356984"/>
            <a:ext cx="5303520" cy="365125"/>
          </a:xfrm>
        </p:spPr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9" y="2141621"/>
            <a:ext cx="530352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78" name="Forme libre : forme 277">
            <a:extLst>
              <a:ext uri="{FF2B5EF4-FFF2-40B4-BE49-F238E27FC236}">
                <a16:creationId xmlns:a16="http://schemas.microsoft.com/office/drawing/2014/main" id="{04668A44-55CC-452B-9B58-8893C7A3B63B}"/>
              </a:ext>
            </a:extLst>
          </p:cNvPr>
          <p:cNvSpPr>
            <a:spLocks noChangeAspect="1"/>
          </p:cNvSpPr>
          <p:nvPr/>
        </p:nvSpPr>
        <p:spPr>
          <a:xfrm>
            <a:off x="7848600" y="2514600"/>
            <a:ext cx="4343400" cy="43434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279" name="Espace réservé pour une image">
            <a:extLst>
              <a:ext uri="{FF2B5EF4-FFF2-40B4-BE49-F238E27FC236}">
                <a16:creationId xmlns:a16="http://schemas.microsoft.com/office/drawing/2014/main" id="{3E545320-796C-4FF5-B959-9D05E1F4DB7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63000" y="3429000"/>
            <a:ext cx="3429000" cy="34290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fr-CA" dirty="0"/>
              <a:t>Insérer image si désiré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AF217C41-D098-416B-9909-2682CBFE30CE}"/>
              </a:ext>
            </a:extLst>
          </p:cNvPr>
          <p:cNvSpPr>
            <a:spLocks noChangeAspect="1"/>
          </p:cNvSpPr>
          <p:nvPr userDrawn="1"/>
        </p:nvSpPr>
        <p:spPr>
          <a:xfrm>
            <a:off x="7848600" y="2514600"/>
            <a:ext cx="4343400" cy="43434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8216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monde-bleu" hidden="1">
            <a:extLst>
              <a:ext uri="{FF2B5EF4-FFF2-40B4-BE49-F238E27FC236}">
                <a16:creationId xmlns:a16="http://schemas.microsoft.com/office/drawing/2014/main" id="{71B770D3-7BA6-488D-BC30-D4C9BAAA77E8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C415-2380-490E-A660-1A55BC2EA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49"/>
            <a:ext cx="411480" cy="3657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fr-CA" sz="1000" spc="-5" smtClean="0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901886-43AA-4A83-9D3A-CF37F39A3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9326" y="6356350"/>
            <a:ext cx="170447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000" spc="-5" dirty="0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59EA04-3E33-4D6B-9BC2-6A7A986A2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356984"/>
            <a:ext cx="720691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defRPr lang="fr-CA" sz="1000" spc="-5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1ECE12-156E-45E2-9EAE-B18A8045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86000"/>
            <a:ext cx="10439400" cy="37124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3C7645-29DD-42F2-BAAC-F6364A88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59536"/>
            <a:ext cx="10515600" cy="832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Insérez le 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412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1" r:id="rId3"/>
    <p:sldLayoutId id="2147483760" r:id="rId4"/>
    <p:sldLayoutId id="2147483747" r:id="rId5"/>
    <p:sldLayoutId id="2147483748" r:id="rId6"/>
    <p:sldLayoutId id="2147483749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67" r:id="rId17"/>
    <p:sldLayoutId id="2147483743" r:id="rId18"/>
    <p:sldLayoutId id="2147483744" r:id="rId19"/>
    <p:sldLayoutId id="2147483763" r:id="rId20"/>
    <p:sldLayoutId id="2147483764" r:id="rId21"/>
    <p:sldLayoutId id="2147483766" r:id="rId22"/>
    <p:sldLayoutId id="2147483746" r:id="rId23"/>
    <p:sldLayoutId id="2147483765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lang="fr-FR" sz="2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1"/>
        </a:buClr>
        <a:buSzPct val="100000"/>
        <a:buFont typeface="Symbol" panose="05050102010706020507" pitchFamily="18" charset="2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lang="fr-CA" sz="2400" b="1" kern="1200" dirty="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89C6659-925D-40CA-8920-AC2D09E4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93BD27-507F-4AFC-B39A-8B502915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1</a:t>
            </a:fld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7FECB-1DB5-45DC-8E40-1A1D48C69F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73A0B95-171D-4F65-914A-9098D2A7FA69}"/>
              </a:ext>
            </a:extLst>
          </p:cNvPr>
          <p:cNvSpPr txBox="1">
            <a:spLocks/>
          </p:cNvSpPr>
          <p:nvPr/>
        </p:nvSpPr>
        <p:spPr>
          <a:xfrm>
            <a:off x="858837" y="891022"/>
            <a:ext cx="10474325" cy="97312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fr-FR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407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lang="fr-CA" sz="24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dirty="0">
                <a:solidFill>
                  <a:schemeClr val="bg1"/>
                </a:solidFill>
              </a:rPr>
              <a:t>Titre de la présentation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21AFE678-A301-4401-AD06-F520ADA2E794}"/>
              </a:ext>
            </a:extLst>
          </p:cNvPr>
          <p:cNvSpPr txBox="1">
            <a:spLocks/>
          </p:cNvSpPr>
          <p:nvPr/>
        </p:nvSpPr>
        <p:spPr>
          <a:xfrm>
            <a:off x="868681" y="2059924"/>
            <a:ext cx="7378126" cy="97312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fr-FR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407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lang="fr-CA" sz="24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bg1"/>
                </a:solidFill>
              </a:rPr>
              <a:t>Sous-titre</a:t>
            </a:r>
            <a:r>
              <a:rPr lang="fr-CA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B746ED3-F3C0-4479-A60E-3C2C8095AECE}"/>
              </a:ext>
            </a:extLst>
          </p:cNvPr>
          <p:cNvSpPr txBox="1">
            <a:spLocks/>
          </p:cNvSpPr>
          <p:nvPr/>
        </p:nvSpPr>
        <p:spPr>
          <a:xfrm>
            <a:off x="868680" y="3624789"/>
            <a:ext cx="4558997" cy="71306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fr-FR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407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lang="fr-CA" sz="24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400" dirty="0">
                <a:solidFill>
                  <a:schemeClr val="bg1"/>
                </a:solidFill>
              </a:rPr>
              <a:t>Information sur le présentateur ou la présentatrice</a:t>
            </a:r>
            <a:br>
              <a:rPr lang="fr-CA" sz="1400" dirty="0">
                <a:solidFill>
                  <a:schemeClr val="bg1"/>
                </a:solidFill>
              </a:rPr>
            </a:br>
            <a:r>
              <a:rPr lang="fr-CA" sz="1400" dirty="0">
                <a:solidFill>
                  <a:schemeClr val="bg1"/>
                </a:solidFill>
              </a:rPr>
              <a:t>(ex. : nom, fonction, unité administrative)</a:t>
            </a:r>
          </a:p>
          <a:p>
            <a:r>
              <a:rPr lang="fr-CA" sz="1400" dirty="0">
                <a:solidFill>
                  <a:schemeClr val="bg1"/>
                </a:solidFill>
              </a:rPr>
              <a:t>XX mois 202X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77F2458-6CEF-47F0-BBC7-C6F0657A5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15" y="4893558"/>
            <a:ext cx="3928885" cy="19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7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B965C41-7E1B-45F2-BB4A-BE9BC67064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04D37975-150E-4509-BE4D-19023544E3A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3839308"/>
              </p:ext>
            </p:extLst>
          </p:nvPr>
        </p:nvGraphicFramePr>
        <p:xfrm>
          <a:off x="5486400" y="914400"/>
          <a:ext cx="6419850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ous-titre 4">
            <a:extLst>
              <a:ext uri="{FF2B5EF4-FFF2-40B4-BE49-F238E27FC236}">
                <a16:creationId xmlns:a16="http://schemas.microsoft.com/office/drawing/2014/main" id="{B6BEC366-981E-4A20-9F2D-0F3603B9D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Information complémentaire, au besoin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49699AA-5C5C-4C7D-AF0E-0F7B7C6E7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Titre du graphique</a:t>
            </a:r>
          </a:p>
        </p:txBody>
      </p:sp>
      <p:grpSp>
        <p:nvGrpSpPr>
          <p:cNvPr id="13" name="LogoUdeM-bleu" hidden="1">
            <a:extLst>
              <a:ext uri="{FF2B5EF4-FFF2-40B4-BE49-F238E27FC236}">
                <a16:creationId xmlns:a16="http://schemas.microsoft.com/office/drawing/2014/main" id="{CCC5E7DB-CF22-41B0-93FB-38A835856752}"/>
              </a:ext>
            </a:extLst>
          </p:cNvPr>
          <p:cNvGrpSpPr/>
          <p:nvPr/>
        </p:nvGrpSpPr>
        <p:grpSpPr>
          <a:xfrm>
            <a:off x="11152618" y="6248027"/>
            <a:ext cx="873258" cy="335200"/>
            <a:chOff x="11152618" y="6248027"/>
            <a:chExt cx="873258" cy="335200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A7F571D-2308-4DDA-B5C7-EEC665A98965}"/>
                </a:ext>
              </a:extLst>
            </p:cNvPr>
            <p:cNvSpPr/>
            <p:nvPr/>
          </p:nvSpPr>
          <p:spPr>
            <a:xfrm>
              <a:off x="11804578" y="6248027"/>
              <a:ext cx="211535" cy="213343"/>
            </a:xfrm>
            <a:custGeom>
              <a:avLst/>
              <a:gdLst>
                <a:gd name="connsiteX0" fmla="*/ 89043 w 211534"/>
                <a:gd name="connsiteY0" fmla="*/ 161544 h 213342"/>
                <a:gd name="connsiteX1" fmla="*/ 89043 w 211534"/>
                <a:gd name="connsiteY1" fmla="*/ 210540 h 213342"/>
                <a:gd name="connsiteX2" fmla="*/ 89224 w 211534"/>
                <a:gd name="connsiteY2" fmla="*/ 212348 h 213342"/>
                <a:gd name="connsiteX3" fmla="*/ 87416 w 211534"/>
                <a:gd name="connsiteY3" fmla="*/ 212167 h 213342"/>
                <a:gd name="connsiteX4" fmla="*/ 63732 w 211534"/>
                <a:gd name="connsiteY4" fmla="*/ 212167 h 213342"/>
                <a:gd name="connsiteX5" fmla="*/ 61924 w 211534"/>
                <a:gd name="connsiteY5" fmla="*/ 212348 h 213342"/>
                <a:gd name="connsiteX6" fmla="*/ 62104 w 211534"/>
                <a:gd name="connsiteY6" fmla="*/ 210540 h 213342"/>
                <a:gd name="connsiteX7" fmla="*/ 62104 w 211534"/>
                <a:gd name="connsiteY7" fmla="*/ 165883 h 213342"/>
                <a:gd name="connsiteX8" fmla="*/ 45290 w 211534"/>
                <a:gd name="connsiteY8" fmla="*/ 146718 h 213342"/>
                <a:gd name="connsiteX9" fmla="*/ 28476 w 211534"/>
                <a:gd name="connsiteY9" fmla="*/ 165883 h 213342"/>
                <a:gd name="connsiteX10" fmla="*/ 28476 w 211534"/>
                <a:gd name="connsiteY10" fmla="*/ 210540 h 213342"/>
                <a:gd name="connsiteX11" fmla="*/ 28657 w 211534"/>
                <a:gd name="connsiteY11" fmla="*/ 212348 h 213342"/>
                <a:gd name="connsiteX12" fmla="*/ 26849 w 211534"/>
                <a:gd name="connsiteY12" fmla="*/ 212167 h 213342"/>
                <a:gd name="connsiteX13" fmla="*/ 3164 w 211534"/>
                <a:gd name="connsiteY13" fmla="*/ 212167 h 213342"/>
                <a:gd name="connsiteX14" fmla="*/ 1356 w 211534"/>
                <a:gd name="connsiteY14" fmla="*/ 212348 h 213342"/>
                <a:gd name="connsiteX15" fmla="*/ 1537 w 211534"/>
                <a:gd name="connsiteY15" fmla="*/ 210540 h 213342"/>
                <a:gd name="connsiteX16" fmla="*/ 1537 w 211534"/>
                <a:gd name="connsiteY16" fmla="*/ 165883 h 213342"/>
                <a:gd name="connsiteX17" fmla="*/ 45471 w 211534"/>
                <a:gd name="connsiteY17" fmla="*/ 121949 h 213342"/>
                <a:gd name="connsiteX18" fmla="*/ 72771 w 211534"/>
                <a:gd name="connsiteY18" fmla="*/ 131531 h 213342"/>
                <a:gd name="connsiteX19" fmla="*/ 73314 w 211534"/>
                <a:gd name="connsiteY19" fmla="*/ 133158 h 213342"/>
                <a:gd name="connsiteX20" fmla="*/ 73856 w 211534"/>
                <a:gd name="connsiteY20" fmla="*/ 131531 h 213342"/>
                <a:gd name="connsiteX21" fmla="*/ 76207 w 211534"/>
                <a:gd name="connsiteY21" fmla="*/ 129181 h 213342"/>
                <a:gd name="connsiteX22" fmla="*/ 77834 w 211534"/>
                <a:gd name="connsiteY22" fmla="*/ 128819 h 213342"/>
                <a:gd name="connsiteX23" fmla="*/ 76387 w 211534"/>
                <a:gd name="connsiteY23" fmla="*/ 128096 h 213342"/>
                <a:gd name="connsiteX24" fmla="*/ 65901 w 211534"/>
                <a:gd name="connsiteY24" fmla="*/ 100795 h 213342"/>
                <a:gd name="connsiteX25" fmla="*/ 65901 w 211534"/>
                <a:gd name="connsiteY25" fmla="*/ 3164 h 213342"/>
                <a:gd name="connsiteX26" fmla="*/ 65720 w 211534"/>
                <a:gd name="connsiteY26" fmla="*/ 1356 h 213342"/>
                <a:gd name="connsiteX27" fmla="*/ 67528 w 211534"/>
                <a:gd name="connsiteY27" fmla="*/ 1537 h 213342"/>
                <a:gd name="connsiteX28" fmla="*/ 91213 w 211534"/>
                <a:gd name="connsiteY28" fmla="*/ 1537 h 213342"/>
                <a:gd name="connsiteX29" fmla="*/ 93021 w 211534"/>
                <a:gd name="connsiteY29" fmla="*/ 1356 h 213342"/>
                <a:gd name="connsiteX30" fmla="*/ 92840 w 211534"/>
                <a:gd name="connsiteY30" fmla="*/ 3164 h 213342"/>
                <a:gd name="connsiteX31" fmla="*/ 92840 w 211534"/>
                <a:gd name="connsiteY31" fmla="*/ 100795 h 213342"/>
                <a:gd name="connsiteX32" fmla="*/ 106400 w 211534"/>
                <a:gd name="connsiteY32" fmla="*/ 116525 h 213342"/>
                <a:gd name="connsiteX33" fmla="*/ 119960 w 211534"/>
                <a:gd name="connsiteY33" fmla="*/ 100795 h 213342"/>
                <a:gd name="connsiteX34" fmla="*/ 119960 w 211534"/>
                <a:gd name="connsiteY34" fmla="*/ 3164 h 213342"/>
                <a:gd name="connsiteX35" fmla="*/ 119779 w 211534"/>
                <a:gd name="connsiteY35" fmla="*/ 1356 h 213342"/>
                <a:gd name="connsiteX36" fmla="*/ 121587 w 211534"/>
                <a:gd name="connsiteY36" fmla="*/ 1537 h 213342"/>
                <a:gd name="connsiteX37" fmla="*/ 145272 w 211534"/>
                <a:gd name="connsiteY37" fmla="*/ 1537 h 213342"/>
                <a:gd name="connsiteX38" fmla="*/ 147080 w 211534"/>
                <a:gd name="connsiteY38" fmla="*/ 1356 h 213342"/>
                <a:gd name="connsiteX39" fmla="*/ 146899 w 211534"/>
                <a:gd name="connsiteY39" fmla="*/ 3164 h 213342"/>
                <a:gd name="connsiteX40" fmla="*/ 146899 w 211534"/>
                <a:gd name="connsiteY40" fmla="*/ 100795 h 213342"/>
                <a:gd name="connsiteX41" fmla="*/ 136413 w 211534"/>
                <a:gd name="connsiteY41" fmla="*/ 128096 h 213342"/>
                <a:gd name="connsiteX42" fmla="*/ 134966 w 211534"/>
                <a:gd name="connsiteY42" fmla="*/ 128819 h 213342"/>
                <a:gd name="connsiteX43" fmla="*/ 136593 w 211534"/>
                <a:gd name="connsiteY43" fmla="*/ 129181 h 213342"/>
                <a:gd name="connsiteX44" fmla="*/ 138944 w 211534"/>
                <a:gd name="connsiteY44" fmla="*/ 131531 h 213342"/>
                <a:gd name="connsiteX45" fmla="*/ 139486 w 211534"/>
                <a:gd name="connsiteY45" fmla="*/ 133158 h 213342"/>
                <a:gd name="connsiteX46" fmla="*/ 140029 w 211534"/>
                <a:gd name="connsiteY46" fmla="*/ 131531 h 213342"/>
                <a:gd name="connsiteX47" fmla="*/ 167329 w 211534"/>
                <a:gd name="connsiteY47" fmla="*/ 121949 h 213342"/>
                <a:gd name="connsiteX48" fmla="*/ 211263 w 211534"/>
                <a:gd name="connsiteY48" fmla="*/ 165883 h 213342"/>
                <a:gd name="connsiteX49" fmla="*/ 211263 w 211534"/>
                <a:gd name="connsiteY49" fmla="*/ 210540 h 213342"/>
                <a:gd name="connsiteX50" fmla="*/ 211444 w 211534"/>
                <a:gd name="connsiteY50" fmla="*/ 212348 h 213342"/>
                <a:gd name="connsiteX51" fmla="*/ 209636 w 211534"/>
                <a:gd name="connsiteY51" fmla="*/ 212167 h 213342"/>
                <a:gd name="connsiteX52" fmla="*/ 185952 w 211534"/>
                <a:gd name="connsiteY52" fmla="*/ 212167 h 213342"/>
                <a:gd name="connsiteX53" fmla="*/ 184144 w 211534"/>
                <a:gd name="connsiteY53" fmla="*/ 212348 h 213342"/>
                <a:gd name="connsiteX54" fmla="*/ 184324 w 211534"/>
                <a:gd name="connsiteY54" fmla="*/ 210540 h 213342"/>
                <a:gd name="connsiteX55" fmla="*/ 184324 w 211534"/>
                <a:gd name="connsiteY55" fmla="*/ 165883 h 213342"/>
                <a:gd name="connsiteX56" fmla="*/ 167510 w 211534"/>
                <a:gd name="connsiteY56" fmla="*/ 146718 h 213342"/>
                <a:gd name="connsiteX57" fmla="*/ 150696 w 211534"/>
                <a:gd name="connsiteY57" fmla="*/ 165883 h 213342"/>
                <a:gd name="connsiteX58" fmla="*/ 150696 w 211534"/>
                <a:gd name="connsiteY58" fmla="*/ 210540 h 213342"/>
                <a:gd name="connsiteX59" fmla="*/ 150877 w 211534"/>
                <a:gd name="connsiteY59" fmla="*/ 212348 h 213342"/>
                <a:gd name="connsiteX60" fmla="*/ 149069 w 211534"/>
                <a:gd name="connsiteY60" fmla="*/ 212167 h 213342"/>
                <a:gd name="connsiteX61" fmla="*/ 125384 w 211534"/>
                <a:gd name="connsiteY61" fmla="*/ 212167 h 213342"/>
                <a:gd name="connsiteX62" fmla="*/ 123576 w 211534"/>
                <a:gd name="connsiteY62" fmla="*/ 212348 h 213342"/>
                <a:gd name="connsiteX63" fmla="*/ 123757 w 211534"/>
                <a:gd name="connsiteY63" fmla="*/ 210540 h 213342"/>
                <a:gd name="connsiteX64" fmla="*/ 123757 w 211534"/>
                <a:gd name="connsiteY64" fmla="*/ 161544 h 213342"/>
                <a:gd name="connsiteX65" fmla="*/ 106400 w 211534"/>
                <a:gd name="connsiteY65" fmla="*/ 141656 h 213342"/>
                <a:gd name="connsiteX66" fmla="*/ 89043 w 211534"/>
                <a:gd name="connsiteY66" fmla="*/ 161544 h 21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1534" h="213342">
                  <a:moveTo>
                    <a:pt x="89043" y="161544"/>
                  </a:moveTo>
                  <a:lnTo>
                    <a:pt x="89043" y="210540"/>
                  </a:lnTo>
                  <a:lnTo>
                    <a:pt x="89224" y="212348"/>
                  </a:lnTo>
                  <a:lnTo>
                    <a:pt x="87416" y="212167"/>
                  </a:lnTo>
                  <a:lnTo>
                    <a:pt x="63732" y="212167"/>
                  </a:lnTo>
                  <a:lnTo>
                    <a:pt x="61924" y="212348"/>
                  </a:lnTo>
                  <a:lnTo>
                    <a:pt x="62104" y="210540"/>
                  </a:lnTo>
                  <a:lnTo>
                    <a:pt x="62104" y="165883"/>
                  </a:lnTo>
                  <a:cubicBezTo>
                    <a:pt x="62104" y="152865"/>
                    <a:pt x="54692" y="146718"/>
                    <a:pt x="45290" y="146718"/>
                  </a:cubicBezTo>
                  <a:cubicBezTo>
                    <a:pt x="36069" y="146718"/>
                    <a:pt x="28476" y="152865"/>
                    <a:pt x="28476" y="165883"/>
                  </a:cubicBezTo>
                  <a:lnTo>
                    <a:pt x="28476" y="210540"/>
                  </a:lnTo>
                  <a:lnTo>
                    <a:pt x="28657" y="212348"/>
                  </a:lnTo>
                  <a:lnTo>
                    <a:pt x="26849" y="212167"/>
                  </a:lnTo>
                  <a:lnTo>
                    <a:pt x="3164" y="212167"/>
                  </a:lnTo>
                  <a:lnTo>
                    <a:pt x="1356" y="212348"/>
                  </a:lnTo>
                  <a:lnTo>
                    <a:pt x="1537" y="210540"/>
                  </a:lnTo>
                  <a:lnTo>
                    <a:pt x="1537" y="165883"/>
                  </a:lnTo>
                  <a:cubicBezTo>
                    <a:pt x="1537" y="141656"/>
                    <a:pt x="21244" y="121949"/>
                    <a:pt x="45471" y="121949"/>
                  </a:cubicBezTo>
                  <a:cubicBezTo>
                    <a:pt x="55776" y="121949"/>
                    <a:pt x="65359" y="125565"/>
                    <a:pt x="72771" y="131531"/>
                  </a:cubicBezTo>
                  <a:lnTo>
                    <a:pt x="73314" y="133158"/>
                  </a:lnTo>
                  <a:lnTo>
                    <a:pt x="73856" y="131531"/>
                  </a:lnTo>
                  <a:cubicBezTo>
                    <a:pt x="74579" y="130627"/>
                    <a:pt x="75483" y="129904"/>
                    <a:pt x="76207" y="129181"/>
                  </a:cubicBezTo>
                  <a:lnTo>
                    <a:pt x="77834" y="128819"/>
                  </a:lnTo>
                  <a:lnTo>
                    <a:pt x="76387" y="128096"/>
                  </a:lnTo>
                  <a:cubicBezTo>
                    <a:pt x="69879" y="120864"/>
                    <a:pt x="65901" y="111282"/>
                    <a:pt x="65901" y="100795"/>
                  </a:cubicBezTo>
                  <a:lnTo>
                    <a:pt x="65901" y="3164"/>
                  </a:lnTo>
                  <a:lnTo>
                    <a:pt x="65720" y="1356"/>
                  </a:lnTo>
                  <a:lnTo>
                    <a:pt x="67528" y="1537"/>
                  </a:lnTo>
                  <a:lnTo>
                    <a:pt x="91213" y="1537"/>
                  </a:lnTo>
                  <a:lnTo>
                    <a:pt x="93021" y="1356"/>
                  </a:lnTo>
                  <a:lnTo>
                    <a:pt x="92840" y="3164"/>
                  </a:lnTo>
                  <a:lnTo>
                    <a:pt x="92840" y="100795"/>
                  </a:lnTo>
                  <a:cubicBezTo>
                    <a:pt x="92840" y="111462"/>
                    <a:pt x="98987" y="116525"/>
                    <a:pt x="106400" y="116525"/>
                  </a:cubicBezTo>
                  <a:cubicBezTo>
                    <a:pt x="113994" y="116525"/>
                    <a:pt x="119960" y="111462"/>
                    <a:pt x="119960" y="100795"/>
                  </a:cubicBezTo>
                  <a:lnTo>
                    <a:pt x="119960" y="3164"/>
                  </a:lnTo>
                  <a:lnTo>
                    <a:pt x="119779" y="1356"/>
                  </a:lnTo>
                  <a:lnTo>
                    <a:pt x="121587" y="1537"/>
                  </a:lnTo>
                  <a:lnTo>
                    <a:pt x="145272" y="1537"/>
                  </a:lnTo>
                  <a:lnTo>
                    <a:pt x="147080" y="1356"/>
                  </a:lnTo>
                  <a:lnTo>
                    <a:pt x="146899" y="3164"/>
                  </a:lnTo>
                  <a:lnTo>
                    <a:pt x="146899" y="100795"/>
                  </a:lnTo>
                  <a:cubicBezTo>
                    <a:pt x="146899" y="111282"/>
                    <a:pt x="142921" y="120864"/>
                    <a:pt x="136413" y="128096"/>
                  </a:cubicBezTo>
                  <a:lnTo>
                    <a:pt x="134966" y="128819"/>
                  </a:lnTo>
                  <a:lnTo>
                    <a:pt x="136593" y="129181"/>
                  </a:lnTo>
                  <a:cubicBezTo>
                    <a:pt x="137497" y="129904"/>
                    <a:pt x="138221" y="130808"/>
                    <a:pt x="138944" y="131531"/>
                  </a:cubicBezTo>
                  <a:lnTo>
                    <a:pt x="139486" y="133158"/>
                  </a:lnTo>
                  <a:lnTo>
                    <a:pt x="140029" y="131531"/>
                  </a:lnTo>
                  <a:cubicBezTo>
                    <a:pt x="147622" y="125565"/>
                    <a:pt x="157024" y="121949"/>
                    <a:pt x="167329" y="121949"/>
                  </a:cubicBezTo>
                  <a:cubicBezTo>
                    <a:pt x="191556" y="121949"/>
                    <a:pt x="211263" y="141656"/>
                    <a:pt x="211263" y="165883"/>
                  </a:cubicBezTo>
                  <a:lnTo>
                    <a:pt x="211263" y="210540"/>
                  </a:lnTo>
                  <a:lnTo>
                    <a:pt x="211444" y="212348"/>
                  </a:lnTo>
                  <a:lnTo>
                    <a:pt x="209636" y="212167"/>
                  </a:lnTo>
                  <a:lnTo>
                    <a:pt x="185952" y="212167"/>
                  </a:lnTo>
                  <a:lnTo>
                    <a:pt x="184144" y="212348"/>
                  </a:lnTo>
                  <a:lnTo>
                    <a:pt x="184324" y="210540"/>
                  </a:lnTo>
                  <a:lnTo>
                    <a:pt x="184324" y="165883"/>
                  </a:lnTo>
                  <a:cubicBezTo>
                    <a:pt x="184324" y="152865"/>
                    <a:pt x="176912" y="146718"/>
                    <a:pt x="167510" y="146718"/>
                  </a:cubicBezTo>
                  <a:cubicBezTo>
                    <a:pt x="158289" y="146718"/>
                    <a:pt x="150696" y="152865"/>
                    <a:pt x="150696" y="165883"/>
                  </a:cubicBezTo>
                  <a:lnTo>
                    <a:pt x="150696" y="210540"/>
                  </a:lnTo>
                  <a:lnTo>
                    <a:pt x="150877" y="212348"/>
                  </a:lnTo>
                  <a:lnTo>
                    <a:pt x="149069" y="212167"/>
                  </a:lnTo>
                  <a:lnTo>
                    <a:pt x="125384" y="212167"/>
                  </a:lnTo>
                  <a:lnTo>
                    <a:pt x="123576" y="212348"/>
                  </a:lnTo>
                  <a:lnTo>
                    <a:pt x="123757" y="210540"/>
                  </a:lnTo>
                  <a:lnTo>
                    <a:pt x="123757" y="161544"/>
                  </a:lnTo>
                  <a:cubicBezTo>
                    <a:pt x="123757" y="147984"/>
                    <a:pt x="115982" y="141656"/>
                    <a:pt x="106400" y="141656"/>
                  </a:cubicBezTo>
                  <a:cubicBezTo>
                    <a:pt x="96637" y="141475"/>
                    <a:pt x="89043" y="147984"/>
                    <a:pt x="89043" y="161544"/>
                  </a:cubicBez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E6297C2-C834-45FC-A11E-3B4E8EC2CC67}"/>
                </a:ext>
              </a:extLst>
            </p:cNvPr>
            <p:cNvSpPr/>
            <p:nvPr/>
          </p:nvSpPr>
          <p:spPr>
            <a:xfrm>
              <a:off x="11309551" y="6489031"/>
              <a:ext cx="74127" cy="94015"/>
            </a:xfrm>
            <a:custGeom>
              <a:avLst/>
              <a:gdLst>
                <a:gd name="connsiteX0" fmla="*/ 48544 w 74127"/>
                <a:gd name="connsiteY0" fmla="*/ 80184 h 94015"/>
                <a:gd name="connsiteX1" fmla="*/ 34261 w 74127"/>
                <a:gd name="connsiteY1" fmla="*/ 85247 h 94015"/>
                <a:gd name="connsiteX2" fmla="*/ 18351 w 74127"/>
                <a:gd name="connsiteY2" fmla="*/ 62104 h 94015"/>
                <a:gd name="connsiteX3" fmla="*/ 34261 w 74127"/>
                <a:gd name="connsiteY3" fmla="*/ 36612 h 94015"/>
                <a:gd name="connsiteX4" fmla="*/ 48725 w 74127"/>
                <a:gd name="connsiteY4" fmla="*/ 42578 h 94015"/>
                <a:gd name="connsiteX5" fmla="*/ 48725 w 74127"/>
                <a:gd name="connsiteY5" fmla="*/ 80184 h 94015"/>
                <a:gd name="connsiteX6" fmla="*/ 48544 w 74127"/>
                <a:gd name="connsiteY6" fmla="*/ 91755 h 94015"/>
                <a:gd name="connsiteX7" fmla="*/ 73675 w 74127"/>
                <a:gd name="connsiteY7" fmla="*/ 91755 h 94015"/>
                <a:gd name="connsiteX8" fmla="*/ 73675 w 74127"/>
                <a:gd name="connsiteY8" fmla="*/ 89043 h 94015"/>
                <a:gd name="connsiteX9" fmla="*/ 64455 w 74127"/>
                <a:gd name="connsiteY9" fmla="*/ 86874 h 94015"/>
                <a:gd name="connsiteX10" fmla="*/ 64455 w 74127"/>
                <a:gd name="connsiteY10" fmla="*/ 1356 h 94015"/>
                <a:gd name="connsiteX11" fmla="*/ 38601 w 74127"/>
                <a:gd name="connsiteY11" fmla="*/ 1356 h 94015"/>
                <a:gd name="connsiteX12" fmla="*/ 38601 w 74127"/>
                <a:gd name="connsiteY12" fmla="*/ 4249 h 94015"/>
                <a:gd name="connsiteX13" fmla="*/ 48544 w 74127"/>
                <a:gd name="connsiteY13" fmla="*/ 6961 h 94015"/>
                <a:gd name="connsiteX14" fmla="*/ 48544 w 74127"/>
                <a:gd name="connsiteY14" fmla="*/ 35889 h 94015"/>
                <a:gd name="connsiteX15" fmla="*/ 28657 w 74127"/>
                <a:gd name="connsiteY15" fmla="*/ 29199 h 94015"/>
                <a:gd name="connsiteX16" fmla="*/ 1356 w 74127"/>
                <a:gd name="connsiteY16" fmla="*/ 62104 h 94015"/>
                <a:gd name="connsiteX17" fmla="*/ 28837 w 74127"/>
                <a:gd name="connsiteY17" fmla="*/ 93021 h 94015"/>
                <a:gd name="connsiteX18" fmla="*/ 48544 w 74127"/>
                <a:gd name="connsiteY18" fmla="*/ 85608 h 94015"/>
                <a:gd name="connsiteX19" fmla="*/ 48544 w 74127"/>
                <a:gd name="connsiteY19" fmla="*/ 91755 h 9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127" h="94015">
                  <a:moveTo>
                    <a:pt x="48544" y="80184"/>
                  </a:moveTo>
                  <a:cubicBezTo>
                    <a:pt x="45109" y="82896"/>
                    <a:pt x="40770" y="85247"/>
                    <a:pt x="34261" y="85247"/>
                  </a:cubicBezTo>
                  <a:cubicBezTo>
                    <a:pt x="25583" y="85247"/>
                    <a:pt x="18351" y="78919"/>
                    <a:pt x="18351" y="62104"/>
                  </a:cubicBezTo>
                  <a:cubicBezTo>
                    <a:pt x="18351" y="44567"/>
                    <a:pt x="24317" y="36612"/>
                    <a:pt x="34261" y="36612"/>
                  </a:cubicBezTo>
                  <a:cubicBezTo>
                    <a:pt x="40951" y="36612"/>
                    <a:pt x="45471" y="38962"/>
                    <a:pt x="48725" y="42578"/>
                  </a:cubicBezTo>
                  <a:lnTo>
                    <a:pt x="48725" y="80184"/>
                  </a:lnTo>
                  <a:close/>
                  <a:moveTo>
                    <a:pt x="48544" y="91755"/>
                  </a:moveTo>
                  <a:lnTo>
                    <a:pt x="73675" y="91755"/>
                  </a:lnTo>
                  <a:lnTo>
                    <a:pt x="73675" y="89043"/>
                  </a:lnTo>
                  <a:lnTo>
                    <a:pt x="64455" y="86874"/>
                  </a:lnTo>
                  <a:lnTo>
                    <a:pt x="64455" y="1356"/>
                  </a:lnTo>
                  <a:lnTo>
                    <a:pt x="38601" y="1356"/>
                  </a:lnTo>
                  <a:lnTo>
                    <a:pt x="38601" y="4249"/>
                  </a:lnTo>
                  <a:lnTo>
                    <a:pt x="48544" y="6961"/>
                  </a:lnTo>
                  <a:lnTo>
                    <a:pt x="48544" y="35889"/>
                  </a:lnTo>
                  <a:cubicBezTo>
                    <a:pt x="44205" y="32273"/>
                    <a:pt x="37516" y="29199"/>
                    <a:pt x="28657" y="29199"/>
                  </a:cubicBezTo>
                  <a:cubicBezTo>
                    <a:pt x="12927" y="29199"/>
                    <a:pt x="1356" y="42940"/>
                    <a:pt x="1356" y="62104"/>
                  </a:cubicBezTo>
                  <a:cubicBezTo>
                    <a:pt x="1356" y="81631"/>
                    <a:pt x="12023" y="93021"/>
                    <a:pt x="28837" y="93021"/>
                  </a:cubicBezTo>
                  <a:cubicBezTo>
                    <a:pt x="36973" y="93021"/>
                    <a:pt x="43844" y="89947"/>
                    <a:pt x="48544" y="85608"/>
                  </a:cubicBezTo>
                  <a:lnTo>
                    <a:pt x="48544" y="91755"/>
                  </a:ln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A5CB0773-A678-42D4-91A8-662AAC16C507}"/>
                </a:ext>
              </a:extLst>
            </p:cNvPr>
            <p:cNvSpPr/>
            <p:nvPr/>
          </p:nvSpPr>
          <p:spPr>
            <a:xfrm>
              <a:off x="11485287" y="6489031"/>
              <a:ext cx="110287" cy="92207"/>
            </a:xfrm>
            <a:custGeom>
              <a:avLst/>
              <a:gdLst>
                <a:gd name="connsiteX0" fmla="*/ 109293 w 110287"/>
                <a:gd name="connsiteY0" fmla="*/ 1356 h 92207"/>
                <a:gd name="connsiteX1" fmla="*/ 109293 w 110287"/>
                <a:gd name="connsiteY1" fmla="*/ 4068 h 92207"/>
                <a:gd name="connsiteX2" fmla="*/ 99711 w 110287"/>
                <a:gd name="connsiteY2" fmla="*/ 6599 h 92207"/>
                <a:gd name="connsiteX3" fmla="*/ 99711 w 110287"/>
                <a:gd name="connsiteY3" fmla="*/ 86512 h 92207"/>
                <a:gd name="connsiteX4" fmla="*/ 109293 w 110287"/>
                <a:gd name="connsiteY4" fmla="*/ 88863 h 92207"/>
                <a:gd name="connsiteX5" fmla="*/ 109293 w 110287"/>
                <a:gd name="connsiteY5" fmla="*/ 91755 h 92207"/>
                <a:gd name="connsiteX6" fmla="*/ 69879 w 110287"/>
                <a:gd name="connsiteY6" fmla="*/ 91755 h 92207"/>
                <a:gd name="connsiteX7" fmla="*/ 69879 w 110287"/>
                <a:gd name="connsiteY7" fmla="*/ 88863 h 92207"/>
                <a:gd name="connsiteX8" fmla="*/ 82535 w 110287"/>
                <a:gd name="connsiteY8" fmla="*/ 86512 h 92207"/>
                <a:gd name="connsiteX9" fmla="*/ 82535 w 110287"/>
                <a:gd name="connsiteY9" fmla="*/ 22871 h 92207"/>
                <a:gd name="connsiteX10" fmla="*/ 53245 w 110287"/>
                <a:gd name="connsiteY10" fmla="*/ 91755 h 92207"/>
                <a:gd name="connsiteX11" fmla="*/ 46375 w 110287"/>
                <a:gd name="connsiteY11" fmla="*/ 91755 h 92207"/>
                <a:gd name="connsiteX12" fmla="*/ 17628 w 110287"/>
                <a:gd name="connsiteY12" fmla="*/ 22509 h 92207"/>
                <a:gd name="connsiteX13" fmla="*/ 17628 w 110287"/>
                <a:gd name="connsiteY13" fmla="*/ 86512 h 92207"/>
                <a:gd name="connsiteX14" fmla="*/ 29741 w 110287"/>
                <a:gd name="connsiteY14" fmla="*/ 88501 h 92207"/>
                <a:gd name="connsiteX15" fmla="*/ 29741 w 110287"/>
                <a:gd name="connsiteY15" fmla="*/ 91755 h 92207"/>
                <a:gd name="connsiteX16" fmla="*/ 1356 w 110287"/>
                <a:gd name="connsiteY16" fmla="*/ 91755 h 92207"/>
                <a:gd name="connsiteX17" fmla="*/ 1356 w 110287"/>
                <a:gd name="connsiteY17" fmla="*/ 88863 h 92207"/>
                <a:gd name="connsiteX18" fmla="*/ 9311 w 110287"/>
                <a:gd name="connsiteY18" fmla="*/ 86512 h 92207"/>
                <a:gd name="connsiteX19" fmla="*/ 9311 w 110287"/>
                <a:gd name="connsiteY19" fmla="*/ 6418 h 92207"/>
                <a:gd name="connsiteX20" fmla="*/ 1356 w 110287"/>
                <a:gd name="connsiteY20" fmla="*/ 4068 h 92207"/>
                <a:gd name="connsiteX21" fmla="*/ 1356 w 110287"/>
                <a:gd name="connsiteY21" fmla="*/ 1356 h 92207"/>
                <a:gd name="connsiteX22" fmla="*/ 26668 w 110287"/>
                <a:gd name="connsiteY22" fmla="*/ 1356 h 92207"/>
                <a:gd name="connsiteX23" fmla="*/ 54692 w 110287"/>
                <a:gd name="connsiteY23" fmla="*/ 70602 h 92207"/>
                <a:gd name="connsiteX24" fmla="*/ 83619 w 110287"/>
                <a:gd name="connsiteY24" fmla="*/ 1356 h 9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0287" h="92207">
                  <a:moveTo>
                    <a:pt x="109293" y="1356"/>
                  </a:moveTo>
                  <a:lnTo>
                    <a:pt x="109293" y="4068"/>
                  </a:lnTo>
                  <a:lnTo>
                    <a:pt x="99711" y="6599"/>
                  </a:lnTo>
                  <a:lnTo>
                    <a:pt x="99711" y="86512"/>
                  </a:lnTo>
                  <a:lnTo>
                    <a:pt x="109293" y="88863"/>
                  </a:lnTo>
                  <a:lnTo>
                    <a:pt x="109293" y="91755"/>
                  </a:lnTo>
                  <a:lnTo>
                    <a:pt x="69879" y="91755"/>
                  </a:lnTo>
                  <a:lnTo>
                    <a:pt x="69879" y="88863"/>
                  </a:lnTo>
                  <a:lnTo>
                    <a:pt x="82535" y="86512"/>
                  </a:lnTo>
                  <a:lnTo>
                    <a:pt x="82535" y="22871"/>
                  </a:lnTo>
                  <a:lnTo>
                    <a:pt x="53245" y="91755"/>
                  </a:lnTo>
                  <a:lnTo>
                    <a:pt x="46375" y="91755"/>
                  </a:lnTo>
                  <a:lnTo>
                    <a:pt x="17628" y="22509"/>
                  </a:lnTo>
                  <a:lnTo>
                    <a:pt x="17628" y="86512"/>
                  </a:lnTo>
                  <a:lnTo>
                    <a:pt x="29741" y="88501"/>
                  </a:lnTo>
                  <a:lnTo>
                    <a:pt x="29741" y="91755"/>
                  </a:lnTo>
                  <a:lnTo>
                    <a:pt x="1356" y="91755"/>
                  </a:lnTo>
                  <a:lnTo>
                    <a:pt x="1356" y="88863"/>
                  </a:lnTo>
                  <a:lnTo>
                    <a:pt x="9311" y="86512"/>
                  </a:lnTo>
                  <a:lnTo>
                    <a:pt x="9311" y="6418"/>
                  </a:lnTo>
                  <a:lnTo>
                    <a:pt x="1356" y="4068"/>
                  </a:lnTo>
                  <a:lnTo>
                    <a:pt x="1356" y="1356"/>
                  </a:lnTo>
                  <a:lnTo>
                    <a:pt x="26668" y="1356"/>
                  </a:lnTo>
                  <a:lnTo>
                    <a:pt x="54692" y="70602"/>
                  </a:lnTo>
                  <a:lnTo>
                    <a:pt x="83619" y="1356"/>
                  </a:ln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C1507C9-EC22-49FB-8092-597B6496F9B5}"/>
                </a:ext>
              </a:extLst>
            </p:cNvPr>
            <p:cNvSpPr/>
            <p:nvPr/>
          </p:nvSpPr>
          <p:spPr>
            <a:xfrm>
              <a:off x="11598829" y="6516874"/>
              <a:ext cx="68704" cy="65088"/>
            </a:xfrm>
            <a:custGeom>
              <a:avLst/>
              <a:gdLst>
                <a:gd name="connsiteX0" fmla="*/ 35165 w 68703"/>
                <a:gd name="connsiteY0" fmla="*/ 5876 h 65087"/>
                <a:gd name="connsiteX1" fmla="*/ 51618 w 68703"/>
                <a:gd name="connsiteY1" fmla="*/ 33177 h 65087"/>
                <a:gd name="connsiteX2" fmla="*/ 35165 w 68703"/>
                <a:gd name="connsiteY2" fmla="*/ 60839 h 65087"/>
                <a:gd name="connsiteX3" fmla="*/ 18713 w 68703"/>
                <a:gd name="connsiteY3" fmla="*/ 33177 h 65087"/>
                <a:gd name="connsiteX4" fmla="*/ 35165 w 68703"/>
                <a:gd name="connsiteY4" fmla="*/ 5876 h 65087"/>
                <a:gd name="connsiteX5" fmla="*/ 35165 w 68703"/>
                <a:gd name="connsiteY5" fmla="*/ 1356 h 65087"/>
                <a:gd name="connsiteX6" fmla="*/ 1356 w 68703"/>
                <a:gd name="connsiteY6" fmla="*/ 33357 h 65087"/>
                <a:gd name="connsiteX7" fmla="*/ 35165 w 68703"/>
                <a:gd name="connsiteY7" fmla="*/ 65359 h 65087"/>
                <a:gd name="connsiteX8" fmla="*/ 68975 w 68703"/>
                <a:gd name="connsiteY8" fmla="*/ 33357 h 65087"/>
                <a:gd name="connsiteX9" fmla="*/ 35165 w 68703"/>
                <a:gd name="connsiteY9" fmla="*/ 1356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703" h="65087">
                  <a:moveTo>
                    <a:pt x="35165" y="5876"/>
                  </a:moveTo>
                  <a:cubicBezTo>
                    <a:pt x="46013" y="5876"/>
                    <a:pt x="51618" y="17989"/>
                    <a:pt x="51618" y="33177"/>
                  </a:cubicBezTo>
                  <a:cubicBezTo>
                    <a:pt x="51618" y="48364"/>
                    <a:pt x="45832" y="60839"/>
                    <a:pt x="35165" y="60839"/>
                  </a:cubicBezTo>
                  <a:cubicBezTo>
                    <a:pt x="24498" y="60839"/>
                    <a:pt x="18713" y="48364"/>
                    <a:pt x="18713" y="33177"/>
                  </a:cubicBezTo>
                  <a:cubicBezTo>
                    <a:pt x="18532" y="17989"/>
                    <a:pt x="24498" y="5876"/>
                    <a:pt x="35165" y="5876"/>
                  </a:cubicBezTo>
                  <a:close/>
                  <a:moveTo>
                    <a:pt x="35165" y="1356"/>
                  </a:moveTo>
                  <a:cubicBezTo>
                    <a:pt x="17447" y="1356"/>
                    <a:pt x="1356" y="13650"/>
                    <a:pt x="1356" y="33357"/>
                  </a:cubicBezTo>
                  <a:cubicBezTo>
                    <a:pt x="1356" y="52341"/>
                    <a:pt x="17447" y="65359"/>
                    <a:pt x="35165" y="65359"/>
                  </a:cubicBezTo>
                  <a:cubicBezTo>
                    <a:pt x="52884" y="65359"/>
                    <a:pt x="68975" y="52522"/>
                    <a:pt x="68975" y="33357"/>
                  </a:cubicBezTo>
                  <a:cubicBezTo>
                    <a:pt x="68975" y="13831"/>
                    <a:pt x="52884" y="1356"/>
                    <a:pt x="35165" y="1356"/>
                  </a:cubicBez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33BA6779-8E6E-4B87-9461-D1B44D28E24F}"/>
                </a:ext>
              </a:extLst>
            </p:cNvPr>
            <p:cNvSpPr/>
            <p:nvPr/>
          </p:nvSpPr>
          <p:spPr>
            <a:xfrm>
              <a:off x="11923363" y="6516874"/>
              <a:ext cx="61472" cy="65088"/>
            </a:xfrm>
            <a:custGeom>
              <a:avLst/>
              <a:gdLst>
                <a:gd name="connsiteX0" fmla="*/ 37516 w 61471"/>
                <a:gd name="connsiteY0" fmla="*/ 53788 h 65087"/>
                <a:gd name="connsiteX1" fmla="*/ 26487 w 61471"/>
                <a:gd name="connsiteY1" fmla="*/ 57946 h 65087"/>
                <a:gd name="connsiteX2" fmla="*/ 16182 w 61471"/>
                <a:gd name="connsiteY2" fmla="*/ 47279 h 65087"/>
                <a:gd name="connsiteX3" fmla="*/ 27572 w 61471"/>
                <a:gd name="connsiteY3" fmla="*/ 36069 h 65087"/>
                <a:gd name="connsiteX4" fmla="*/ 37516 w 61471"/>
                <a:gd name="connsiteY4" fmla="*/ 34985 h 65087"/>
                <a:gd name="connsiteX5" fmla="*/ 37516 w 61471"/>
                <a:gd name="connsiteY5" fmla="*/ 53788 h 65087"/>
                <a:gd name="connsiteX6" fmla="*/ 37516 w 61471"/>
                <a:gd name="connsiteY6" fmla="*/ 20340 h 65087"/>
                <a:gd name="connsiteX7" fmla="*/ 37516 w 61471"/>
                <a:gd name="connsiteY7" fmla="*/ 30826 h 65087"/>
                <a:gd name="connsiteX8" fmla="*/ 23413 w 61471"/>
                <a:gd name="connsiteY8" fmla="*/ 31549 h 65087"/>
                <a:gd name="connsiteX9" fmla="*/ 1356 w 61471"/>
                <a:gd name="connsiteY9" fmla="*/ 49448 h 65087"/>
                <a:gd name="connsiteX10" fmla="*/ 19074 w 61471"/>
                <a:gd name="connsiteY10" fmla="*/ 65359 h 65087"/>
                <a:gd name="connsiteX11" fmla="*/ 37335 w 61471"/>
                <a:gd name="connsiteY11" fmla="*/ 58488 h 65087"/>
                <a:gd name="connsiteX12" fmla="*/ 37335 w 61471"/>
                <a:gd name="connsiteY12" fmla="*/ 64093 h 65087"/>
                <a:gd name="connsiteX13" fmla="*/ 60296 w 61471"/>
                <a:gd name="connsiteY13" fmla="*/ 64093 h 65087"/>
                <a:gd name="connsiteX14" fmla="*/ 60296 w 61471"/>
                <a:gd name="connsiteY14" fmla="*/ 61381 h 65087"/>
                <a:gd name="connsiteX15" fmla="*/ 52884 w 61471"/>
                <a:gd name="connsiteY15" fmla="*/ 59212 h 65087"/>
                <a:gd name="connsiteX16" fmla="*/ 52884 w 61471"/>
                <a:gd name="connsiteY16" fmla="*/ 17628 h 65087"/>
                <a:gd name="connsiteX17" fmla="*/ 33357 w 61471"/>
                <a:gd name="connsiteY17" fmla="*/ 1356 h 65087"/>
                <a:gd name="connsiteX18" fmla="*/ 6057 w 61471"/>
                <a:gd name="connsiteY18" fmla="*/ 7322 h 65087"/>
                <a:gd name="connsiteX19" fmla="*/ 6057 w 61471"/>
                <a:gd name="connsiteY19" fmla="*/ 21605 h 65087"/>
                <a:gd name="connsiteX20" fmla="*/ 12927 w 61471"/>
                <a:gd name="connsiteY20" fmla="*/ 21605 h 65087"/>
                <a:gd name="connsiteX21" fmla="*/ 15278 w 61471"/>
                <a:gd name="connsiteY21" fmla="*/ 9673 h 65087"/>
                <a:gd name="connsiteX22" fmla="*/ 27933 w 61471"/>
                <a:gd name="connsiteY22" fmla="*/ 8046 h 65087"/>
                <a:gd name="connsiteX23" fmla="*/ 37516 w 61471"/>
                <a:gd name="connsiteY23" fmla="*/ 20340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471" h="65087">
                  <a:moveTo>
                    <a:pt x="37516" y="53788"/>
                  </a:moveTo>
                  <a:cubicBezTo>
                    <a:pt x="34261" y="55957"/>
                    <a:pt x="31549" y="57946"/>
                    <a:pt x="26487" y="57946"/>
                  </a:cubicBezTo>
                  <a:cubicBezTo>
                    <a:pt x="18351" y="58127"/>
                    <a:pt x="16182" y="53064"/>
                    <a:pt x="16182" y="47279"/>
                  </a:cubicBezTo>
                  <a:cubicBezTo>
                    <a:pt x="16182" y="41313"/>
                    <a:pt x="20159" y="37335"/>
                    <a:pt x="27572" y="36069"/>
                  </a:cubicBezTo>
                  <a:lnTo>
                    <a:pt x="37516" y="34985"/>
                  </a:lnTo>
                  <a:lnTo>
                    <a:pt x="37516" y="53788"/>
                  </a:lnTo>
                  <a:close/>
                  <a:moveTo>
                    <a:pt x="37516" y="20340"/>
                  </a:moveTo>
                  <a:lnTo>
                    <a:pt x="37516" y="30826"/>
                  </a:lnTo>
                  <a:lnTo>
                    <a:pt x="23413" y="31549"/>
                  </a:lnTo>
                  <a:cubicBezTo>
                    <a:pt x="9854" y="31911"/>
                    <a:pt x="1356" y="39324"/>
                    <a:pt x="1356" y="49448"/>
                  </a:cubicBezTo>
                  <a:cubicBezTo>
                    <a:pt x="1356" y="59754"/>
                    <a:pt x="8950" y="65359"/>
                    <a:pt x="19074" y="65359"/>
                  </a:cubicBezTo>
                  <a:cubicBezTo>
                    <a:pt x="27391" y="65359"/>
                    <a:pt x="33357" y="61381"/>
                    <a:pt x="37335" y="58488"/>
                  </a:cubicBezTo>
                  <a:lnTo>
                    <a:pt x="37335" y="64093"/>
                  </a:lnTo>
                  <a:lnTo>
                    <a:pt x="60296" y="64093"/>
                  </a:lnTo>
                  <a:lnTo>
                    <a:pt x="60296" y="61381"/>
                  </a:lnTo>
                  <a:lnTo>
                    <a:pt x="52884" y="59212"/>
                  </a:lnTo>
                  <a:lnTo>
                    <a:pt x="52884" y="17628"/>
                  </a:lnTo>
                  <a:cubicBezTo>
                    <a:pt x="52884" y="8588"/>
                    <a:pt x="46917" y="1356"/>
                    <a:pt x="33357" y="1356"/>
                  </a:cubicBezTo>
                  <a:cubicBezTo>
                    <a:pt x="19617" y="1356"/>
                    <a:pt x="10938" y="5334"/>
                    <a:pt x="6057" y="7322"/>
                  </a:cubicBezTo>
                  <a:lnTo>
                    <a:pt x="6057" y="21605"/>
                  </a:lnTo>
                  <a:lnTo>
                    <a:pt x="12927" y="21605"/>
                  </a:lnTo>
                  <a:lnTo>
                    <a:pt x="15278" y="9673"/>
                  </a:lnTo>
                  <a:cubicBezTo>
                    <a:pt x="16905" y="8950"/>
                    <a:pt x="21063" y="7503"/>
                    <a:pt x="27933" y="8046"/>
                  </a:cubicBezTo>
                  <a:cubicBezTo>
                    <a:pt x="36431" y="8950"/>
                    <a:pt x="37516" y="14554"/>
                    <a:pt x="37516" y="20340"/>
                  </a:cubicBez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86EA62C-CE6B-4D48-B539-629C77A51119}"/>
                </a:ext>
              </a:extLst>
            </p:cNvPr>
            <p:cNvSpPr/>
            <p:nvPr/>
          </p:nvSpPr>
          <p:spPr>
            <a:xfrm>
              <a:off x="11989716" y="6489031"/>
              <a:ext cx="36160" cy="92207"/>
            </a:xfrm>
            <a:custGeom>
              <a:avLst/>
              <a:gdLst>
                <a:gd name="connsiteX0" fmla="*/ 35889 w 36159"/>
                <a:gd name="connsiteY0" fmla="*/ 89043 h 92207"/>
                <a:gd name="connsiteX1" fmla="*/ 35889 w 36159"/>
                <a:gd name="connsiteY1" fmla="*/ 91755 h 92207"/>
                <a:gd name="connsiteX2" fmla="*/ 1356 w 36159"/>
                <a:gd name="connsiteY2" fmla="*/ 91755 h 92207"/>
                <a:gd name="connsiteX3" fmla="*/ 1356 w 36159"/>
                <a:gd name="connsiteY3" fmla="*/ 89043 h 92207"/>
                <a:gd name="connsiteX4" fmla="*/ 10758 w 36159"/>
                <a:gd name="connsiteY4" fmla="*/ 86874 h 92207"/>
                <a:gd name="connsiteX5" fmla="*/ 10758 w 36159"/>
                <a:gd name="connsiteY5" fmla="*/ 6599 h 92207"/>
                <a:gd name="connsiteX6" fmla="*/ 1356 w 36159"/>
                <a:gd name="connsiteY6" fmla="*/ 4249 h 92207"/>
                <a:gd name="connsiteX7" fmla="*/ 1356 w 36159"/>
                <a:gd name="connsiteY7" fmla="*/ 1356 h 92207"/>
                <a:gd name="connsiteX8" fmla="*/ 26487 w 36159"/>
                <a:gd name="connsiteY8" fmla="*/ 1356 h 92207"/>
                <a:gd name="connsiteX9" fmla="*/ 26487 w 36159"/>
                <a:gd name="connsiteY9" fmla="*/ 86874 h 9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59" h="92207">
                  <a:moveTo>
                    <a:pt x="35889" y="89043"/>
                  </a:moveTo>
                  <a:lnTo>
                    <a:pt x="35889" y="91755"/>
                  </a:lnTo>
                  <a:lnTo>
                    <a:pt x="1356" y="91755"/>
                  </a:lnTo>
                  <a:lnTo>
                    <a:pt x="1356" y="89043"/>
                  </a:lnTo>
                  <a:lnTo>
                    <a:pt x="10758" y="86874"/>
                  </a:lnTo>
                  <a:lnTo>
                    <a:pt x="10758" y="6599"/>
                  </a:lnTo>
                  <a:lnTo>
                    <a:pt x="1356" y="4249"/>
                  </a:lnTo>
                  <a:lnTo>
                    <a:pt x="1356" y="1356"/>
                  </a:lnTo>
                  <a:lnTo>
                    <a:pt x="26487" y="1356"/>
                  </a:lnTo>
                  <a:lnTo>
                    <a:pt x="26487" y="86874"/>
                  </a:ln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8F283D96-D91E-404F-A1B8-314362A976D5}"/>
                </a:ext>
              </a:extLst>
            </p:cNvPr>
            <p:cNvSpPr/>
            <p:nvPr/>
          </p:nvSpPr>
          <p:spPr>
            <a:xfrm>
              <a:off x="11152618" y="6368258"/>
              <a:ext cx="95823" cy="94015"/>
            </a:xfrm>
            <a:custGeom>
              <a:avLst/>
              <a:gdLst>
                <a:gd name="connsiteX0" fmla="*/ 76749 w 95823"/>
                <a:gd name="connsiteY0" fmla="*/ 7142 h 94015"/>
                <a:gd name="connsiteX1" fmla="*/ 63189 w 95823"/>
                <a:gd name="connsiteY1" fmla="*/ 4430 h 94015"/>
                <a:gd name="connsiteX2" fmla="*/ 63189 w 95823"/>
                <a:gd name="connsiteY2" fmla="*/ 1537 h 94015"/>
                <a:gd name="connsiteX3" fmla="*/ 94467 w 95823"/>
                <a:gd name="connsiteY3" fmla="*/ 1537 h 94015"/>
                <a:gd name="connsiteX4" fmla="*/ 94467 w 95823"/>
                <a:gd name="connsiteY4" fmla="*/ 4249 h 94015"/>
                <a:gd name="connsiteX5" fmla="*/ 84885 w 95823"/>
                <a:gd name="connsiteY5" fmla="*/ 6961 h 94015"/>
                <a:gd name="connsiteX6" fmla="*/ 84885 w 95823"/>
                <a:gd name="connsiteY6" fmla="*/ 61562 h 94015"/>
                <a:gd name="connsiteX7" fmla="*/ 47098 w 95823"/>
                <a:gd name="connsiteY7" fmla="*/ 93563 h 94015"/>
                <a:gd name="connsiteX8" fmla="*/ 10577 w 95823"/>
                <a:gd name="connsiteY8" fmla="*/ 63008 h 94015"/>
                <a:gd name="connsiteX9" fmla="*/ 10577 w 95823"/>
                <a:gd name="connsiteY9" fmla="*/ 6418 h 94015"/>
                <a:gd name="connsiteX10" fmla="*/ 1356 w 95823"/>
                <a:gd name="connsiteY10" fmla="*/ 4068 h 94015"/>
                <a:gd name="connsiteX11" fmla="*/ 1356 w 95823"/>
                <a:gd name="connsiteY11" fmla="*/ 1356 h 94015"/>
                <a:gd name="connsiteX12" fmla="*/ 41313 w 95823"/>
                <a:gd name="connsiteY12" fmla="*/ 1356 h 94015"/>
                <a:gd name="connsiteX13" fmla="*/ 41313 w 95823"/>
                <a:gd name="connsiteY13" fmla="*/ 4430 h 94015"/>
                <a:gd name="connsiteX14" fmla="*/ 27753 w 95823"/>
                <a:gd name="connsiteY14" fmla="*/ 6780 h 94015"/>
                <a:gd name="connsiteX15" fmla="*/ 27753 w 95823"/>
                <a:gd name="connsiteY15" fmla="*/ 62285 h 94015"/>
                <a:gd name="connsiteX16" fmla="*/ 50895 w 95823"/>
                <a:gd name="connsiteY16" fmla="*/ 87235 h 94015"/>
                <a:gd name="connsiteX17" fmla="*/ 76930 w 95823"/>
                <a:gd name="connsiteY17" fmla="*/ 60658 h 94015"/>
                <a:gd name="connsiteX18" fmla="*/ 76930 w 95823"/>
                <a:gd name="connsiteY18" fmla="*/ 7142 h 9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823" h="94015">
                  <a:moveTo>
                    <a:pt x="76749" y="7142"/>
                  </a:moveTo>
                  <a:lnTo>
                    <a:pt x="63189" y="4430"/>
                  </a:lnTo>
                  <a:lnTo>
                    <a:pt x="63189" y="1537"/>
                  </a:lnTo>
                  <a:lnTo>
                    <a:pt x="94467" y="1537"/>
                  </a:lnTo>
                  <a:lnTo>
                    <a:pt x="94467" y="4249"/>
                  </a:lnTo>
                  <a:lnTo>
                    <a:pt x="84885" y="6961"/>
                  </a:lnTo>
                  <a:lnTo>
                    <a:pt x="84885" y="61562"/>
                  </a:lnTo>
                  <a:cubicBezTo>
                    <a:pt x="84885" y="84343"/>
                    <a:pt x="72410" y="93563"/>
                    <a:pt x="47098" y="93563"/>
                  </a:cubicBezTo>
                  <a:cubicBezTo>
                    <a:pt x="21063" y="93563"/>
                    <a:pt x="10577" y="83619"/>
                    <a:pt x="10577" y="63008"/>
                  </a:cubicBezTo>
                  <a:lnTo>
                    <a:pt x="10577" y="6418"/>
                  </a:lnTo>
                  <a:lnTo>
                    <a:pt x="1356" y="4068"/>
                  </a:lnTo>
                  <a:lnTo>
                    <a:pt x="1356" y="1356"/>
                  </a:lnTo>
                  <a:lnTo>
                    <a:pt x="41313" y="1356"/>
                  </a:lnTo>
                  <a:lnTo>
                    <a:pt x="41313" y="4430"/>
                  </a:lnTo>
                  <a:lnTo>
                    <a:pt x="27753" y="6780"/>
                  </a:lnTo>
                  <a:lnTo>
                    <a:pt x="27753" y="62285"/>
                  </a:lnTo>
                  <a:cubicBezTo>
                    <a:pt x="27753" y="79099"/>
                    <a:pt x="33538" y="87235"/>
                    <a:pt x="50895" y="87235"/>
                  </a:cubicBezTo>
                  <a:cubicBezTo>
                    <a:pt x="69879" y="87235"/>
                    <a:pt x="76930" y="78738"/>
                    <a:pt x="76930" y="60658"/>
                  </a:cubicBezTo>
                  <a:lnTo>
                    <a:pt x="76930" y="7142"/>
                  </a:ln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A54DF66-2AE3-45CF-81E3-FBC10868FF92}"/>
                </a:ext>
              </a:extLst>
            </p:cNvPr>
            <p:cNvSpPr/>
            <p:nvPr/>
          </p:nvSpPr>
          <p:spPr>
            <a:xfrm>
              <a:off x="11248079" y="6396282"/>
              <a:ext cx="75935" cy="65088"/>
            </a:xfrm>
            <a:custGeom>
              <a:avLst/>
              <a:gdLst>
                <a:gd name="connsiteX0" fmla="*/ 35165 w 75935"/>
                <a:gd name="connsiteY0" fmla="*/ 61200 h 65087"/>
                <a:gd name="connsiteX1" fmla="*/ 35165 w 75935"/>
                <a:gd name="connsiteY1" fmla="*/ 63912 h 65087"/>
                <a:gd name="connsiteX2" fmla="*/ 1356 w 75935"/>
                <a:gd name="connsiteY2" fmla="*/ 63912 h 65087"/>
                <a:gd name="connsiteX3" fmla="*/ 1356 w 75935"/>
                <a:gd name="connsiteY3" fmla="*/ 61200 h 65087"/>
                <a:gd name="connsiteX4" fmla="*/ 10577 w 75935"/>
                <a:gd name="connsiteY4" fmla="*/ 59031 h 65087"/>
                <a:gd name="connsiteX5" fmla="*/ 10577 w 75935"/>
                <a:gd name="connsiteY5" fmla="*/ 7322 h 65087"/>
                <a:gd name="connsiteX6" fmla="*/ 2260 w 75935"/>
                <a:gd name="connsiteY6" fmla="*/ 4972 h 65087"/>
                <a:gd name="connsiteX7" fmla="*/ 2260 w 75935"/>
                <a:gd name="connsiteY7" fmla="*/ 2079 h 65087"/>
                <a:gd name="connsiteX8" fmla="*/ 26487 w 75935"/>
                <a:gd name="connsiteY8" fmla="*/ 2079 h 65087"/>
                <a:gd name="connsiteX9" fmla="*/ 26487 w 75935"/>
                <a:gd name="connsiteY9" fmla="*/ 11481 h 65087"/>
                <a:gd name="connsiteX10" fmla="*/ 49268 w 75935"/>
                <a:gd name="connsiteY10" fmla="*/ 1356 h 65087"/>
                <a:gd name="connsiteX11" fmla="*/ 66986 w 75935"/>
                <a:gd name="connsiteY11" fmla="*/ 19255 h 65087"/>
                <a:gd name="connsiteX12" fmla="*/ 66986 w 75935"/>
                <a:gd name="connsiteY12" fmla="*/ 58850 h 65087"/>
                <a:gd name="connsiteX13" fmla="*/ 75845 w 75935"/>
                <a:gd name="connsiteY13" fmla="*/ 61020 h 65087"/>
                <a:gd name="connsiteX14" fmla="*/ 75845 w 75935"/>
                <a:gd name="connsiteY14" fmla="*/ 63732 h 65087"/>
                <a:gd name="connsiteX15" fmla="*/ 43120 w 75935"/>
                <a:gd name="connsiteY15" fmla="*/ 63732 h 65087"/>
                <a:gd name="connsiteX16" fmla="*/ 43120 w 75935"/>
                <a:gd name="connsiteY16" fmla="*/ 61020 h 65087"/>
                <a:gd name="connsiteX17" fmla="*/ 51256 w 75935"/>
                <a:gd name="connsiteY17" fmla="*/ 58850 h 65087"/>
                <a:gd name="connsiteX18" fmla="*/ 51256 w 75935"/>
                <a:gd name="connsiteY18" fmla="*/ 20882 h 65087"/>
                <a:gd name="connsiteX19" fmla="*/ 42036 w 75935"/>
                <a:gd name="connsiteY19" fmla="*/ 9673 h 65087"/>
                <a:gd name="connsiteX20" fmla="*/ 26668 w 75935"/>
                <a:gd name="connsiteY20" fmla="*/ 15639 h 65087"/>
                <a:gd name="connsiteX21" fmla="*/ 26668 w 75935"/>
                <a:gd name="connsiteY21" fmla="*/ 58850 h 65087"/>
                <a:gd name="connsiteX22" fmla="*/ 35165 w 75935"/>
                <a:gd name="connsiteY22" fmla="*/ 61200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935" h="65087">
                  <a:moveTo>
                    <a:pt x="35165" y="61200"/>
                  </a:moveTo>
                  <a:lnTo>
                    <a:pt x="35165" y="63912"/>
                  </a:lnTo>
                  <a:lnTo>
                    <a:pt x="1356" y="63912"/>
                  </a:lnTo>
                  <a:lnTo>
                    <a:pt x="1356" y="61200"/>
                  </a:lnTo>
                  <a:lnTo>
                    <a:pt x="10577" y="59031"/>
                  </a:lnTo>
                  <a:lnTo>
                    <a:pt x="10577" y="7322"/>
                  </a:lnTo>
                  <a:lnTo>
                    <a:pt x="2260" y="4972"/>
                  </a:lnTo>
                  <a:lnTo>
                    <a:pt x="2260" y="2079"/>
                  </a:lnTo>
                  <a:lnTo>
                    <a:pt x="26487" y="2079"/>
                  </a:lnTo>
                  <a:lnTo>
                    <a:pt x="26487" y="11481"/>
                  </a:lnTo>
                  <a:cubicBezTo>
                    <a:pt x="29199" y="9130"/>
                    <a:pt x="38058" y="1356"/>
                    <a:pt x="49268" y="1356"/>
                  </a:cubicBezTo>
                  <a:cubicBezTo>
                    <a:pt x="61020" y="1356"/>
                    <a:pt x="66986" y="7865"/>
                    <a:pt x="66986" y="19255"/>
                  </a:cubicBezTo>
                  <a:lnTo>
                    <a:pt x="66986" y="58850"/>
                  </a:lnTo>
                  <a:lnTo>
                    <a:pt x="75845" y="61020"/>
                  </a:lnTo>
                  <a:lnTo>
                    <a:pt x="75845" y="63732"/>
                  </a:lnTo>
                  <a:lnTo>
                    <a:pt x="43120" y="63732"/>
                  </a:lnTo>
                  <a:lnTo>
                    <a:pt x="43120" y="61020"/>
                  </a:lnTo>
                  <a:lnTo>
                    <a:pt x="51256" y="58850"/>
                  </a:lnTo>
                  <a:lnTo>
                    <a:pt x="51256" y="20882"/>
                  </a:lnTo>
                  <a:cubicBezTo>
                    <a:pt x="51256" y="14916"/>
                    <a:pt x="49448" y="9673"/>
                    <a:pt x="42036" y="9673"/>
                  </a:cubicBezTo>
                  <a:cubicBezTo>
                    <a:pt x="35346" y="9673"/>
                    <a:pt x="28476" y="14374"/>
                    <a:pt x="26668" y="15639"/>
                  </a:cubicBezTo>
                  <a:lnTo>
                    <a:pt x="26668" y="58850"/>
                  </a:lnTo>
                  <a:lnTo>
                    <a:pt x="35165" y="61200"/>
                  </a:ln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FC2D71C9-9790-4E14-8ED9-9E05827045F1}"/>
                </a:ext>
              </a:extLst>
            </p:cNvPr>
            <p:cNvSpPr/>
            <p:nvPr/>
          </p:nvSpPr>
          <p:spPr>
            <a:xfrm>
              <a:off x="11327992" y="6397005"/>
              <a:ext cx="36160" cy="63280"/>
            </a:xfrm>
            <a:custGeom>
              <a:avLst/>
              <a:gdLst>
                <a:gd name="connsiteX0" fmla="*/ 26487 w 36159"/>
                <a:gd name="connsiteY0" fmla="*/ 58308 h 63279"/>
                <a:gd name="connsiteX1" fmla="*/ 35527 w 36159"/>
                <a:gd name="connsiteY1" fmla="*/ 60477 h 63279"/>
                <a:gd name="connsiteX2" fmla="*/ 35527 w 36159"/>
                <a:gd name="connsiteY2" fmla="*/ 63189 h 63279"/>
                <a:gd name="connsiteX3" fmla="*/ 1356 w 36159"/>
                <a:gd name="connsiteY3" fmla="*/ 63189 h 63279"/>
                <a:gd name="connsiteX4" fmla="*/ 1356 w 36159"/>
                <a:gd name="connsiteY4" fmla="*/ 60477 h 63279"/>
                <a:gd name="connsiteX5" fmla="*/ 10577 w 36159"/>
                <a:gd name="connsiteY5" fmla="*/ 58308 h 63279"/>
                <a:gd name="connsiteX6" fmla="*/ 10577 w 36159"/>
                <a:gd name="connsiteY6" fmla="*/ 6599 h 63279"/>
                <a:gd name="connsiteX7" fmla="*/ 2260 w 36159"/>
                <a:gd name="connsiteY7" fmla="*/ 4249 h 63279"/>
                <a:gd name="connsiteX8" fmla="*/ 2260 w 36159"/>
                <a:gd name="connsiteY8" fmla="*/ 1356 h 63279"/>
                <a:gd name="connsiteX9" fmla="*/ 26487 w 36159"/>
                <a:gd name="connsiteY9" fmla="*/ 1356 h 6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59" h="63279">
                  <a:moveTo>
                    <a:pt x="26487" y="58308"/>
                  </a:moveTo>
                  <a:lnTo>
                    <a:pt x="35527" y="60477"/>
                  </a:lnTo>
                  <a:lnTo>
                    <a:pt x="35527" y="63189"/>
                  </a:lnTo>
                  <a:lnTo>
                    <a:pt x="1356" y="63189"/>
                  </a:lnTo>
                  <a:lnTo>
                    <a:pt x="1356" y="60477"/>
                  </a:lnTo>
                  <a:lnTo>
                    <a:pt x="10577" y="58308"/>
                  </a:lnTo>
                  <a:lnTo>
                    <a:pt x="10577" y="6599"/>
                  </a:lnTo>
                  <a:lnTo>
                    <a:pt x="2260" y="4249"/>
                  </a:lnTo>
                  <a:lnTo>
                    <a:pt x="2260" y="1356"/>
                  </a:lnTo>
                  <a:lnTo>
                    <a:pt x="26487" y="1356"/>
                  </a:ln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299BB14-DA37-458C-836B-04FDAECE6117}"/>
                </a:ext>
              </a:extLst>
            </p:cNvPr>
            <p:cNvSpPr/>
            <p:nvPr/>
          </p:nvSpPr>
          <p:spPr>
            <a:xfrm>
              <a:off x="11335405" y="6367167"/>
              <a:ext cx="19888" cy="19888"/>
            </a:xfrm>
            <a:custGeom>
              <a:avLst/>
              <a:gdLst>
                <a:gd name="connsiteX0" fmla="*/ 19797 w 19887"/>
                <a:gd name="connsiteY0" fmla="*/ 10040 h 19887"/>
                <a:gd name="connsiteX1" fmla="*/ 10577 w 19887"/>
                <a:gd name="connsiteY1" fmla="*/ 18718 h 19887"/>
                <a:gd name="connsiteX2" fmla="*/ 1356 w 19887"/>
                <a:gd name="connsiteY2" fmla="*/ 10040 h 19887"/>
                <a:gd name="connsiteX3" fmla="*/ 10577 w 19887"/>
                <a:gd name="connsiteY3" fmla="*/ 1362 h 19887"/>
                <a:gd name="connsiteX4" fmla="*/ 19797 w 19887"/>
                <a:gd name="connsiteY4" fmla="*/ 10040 h 1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87" h="19887">
                  <a:moveTo>
                    <a:pt x="19797" y="10040"/>
                  </a:moveTo>
                  <a:cubicBezTo>
                    <a:pt x="19797" y="14741"/>
                    <a:pt x="15639" y="18718"/>
                    <a:pt x="10577" y="18718"/>
                  </a:cubicBezTo>
                  <a:cubicBezTo>
                    <a:pt x="5695" y="18718"/>
                    <a:pt x="1356" y="14741"/>
                    <a:pt x="1356" y="10040"/>
                  </a:cubicBezTo>
                  <a:cubicBezTo>
                    <a:pt x="1356" y="5339"/>
                    <a:pt x="5695" y="1362"/>
                    <a:pt x="10577" y="1362"/>
                  </a:cubicBezTo>
                  <a:cubicBezTo>
                    <a:pt x="15639" y="1181"/>
                    <a:pt x="19797" y="5339"/>
                    <a:pt x="19797" y="10040"/>
                  </a:cubicBez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D408165A-0929-4189-9597-35AAB854E5A5}"/>
                </a:ext>
              </a:extLst>
            </p:cNvPr>
            <p:cNvSpPr/>
            <p:nvPr/>
          </p:nvSpPr>
          <p:spPr>
            <a:xfrm>
              <a:off x="11600637" y="6397005"/>
              <a:ext cx="36160" cy="63280"/>
            </a:xfrm>
            <a:custGeom>
              <a:avLst/>
              <a:gdLst>
                <a:gd name="connsiteX0" fmla="*/ 26487 w 36159"/>
                <a:gd name="connsiteY0" fmla="*/ 58308 h 63279"/>
                <a:gd name="connsiteX1" fmla="*/ 35708 w 36159"/>
                <a:gd name="connsiteY1" fmla="*/ 60477 h 63279"/>
                <a:gd name="connsiteX2" fmla="*/ 35708 w 36159"/>
                <a:gd name="connsiteY2" fmla="*/ 63189 h 63279"/>
                <a:gd name="connsiteX3" fmla="*/ 1356 w 36159"/>
                <a:gd name="connsiteY3" fmla="*/ 63189 h 63279"/>
                <a:gd name="connsiteX4" fmla="*/ 1356 w 36159"/>
                <a:gd name="connsiteY4" fmla="*/ 60477 h 63279"/>
                <a:gd name="connsiteX5" fmla="*/ 10758 w 36159"/>
                <a:gd name="connsiteY5" fmla="*/ 58308 h 63279"/>
                <a:gd name="connsiteX6" fmla="*/ 10758 w 36159"/>
                <a:gd name="connsiteY6" fmla="*/ 6599 h 63279"/>
                <a:gd name="connsiteX7" fmla="*/ 2441 w 36159"/>
                <a:gd name="connsiteY7" fmla="*/ 4249 h 63279"/>
                <a:gd name="connsiteX8" fmla="*/ 2441 w 36159"/>
                <a:gd name="connsiteY8" fmla="*/ 1356 h 63279"/>
                <a:gd name="connsiteX9" fmla="*/ 26487 w 36159"/>
                <a:gd name="connsiteY9" fmla="*/ 1356 h 6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59" h="63279">
                  <a:moveTo>
                    <a:pt x="26487" y="58308"/>
                  </a:moveTo>
                  <a:lnTo>
                    <a:pt x="35708" y="60477"/>
                  </a:lnTo>
                  <a:lnTo>
                    <a:pt x="35708" y="63189"/>
                  </a:lnTo>
                  <a:lnTo>
                    <a:pt x="1356" y="63189"/>
                  </a:lnTo>
                  <a:lnTo>
                    <a:pt x="1356" y="60477"/>
                  </a:lnTo>
                  <a:lnTo>
                    <a:pt x="10758" y="58308"/>
                  </a:lnTo>
                  <a:lnTo>
                    <a:pt x="10758" y="6599"/>
                  </a:lnTo>
                  <a:lnTo>
                    <a:pt x="2441" y="4249"/>
                  </a:lnTo>
                  <a:lnTo>
                    <a:pt x="2441" y="1356"/>
                  </a:lnTo>
                  <a:lnTo>
                    <a:pt x="26487" y="1356"/>
                  </a:ln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50765FF-194E-4681-976C-B8ADEA962181}"/>
                </a:ext>
              </a:extLst>
            </p:cNvPr>
            <p:cNvSpPr/>
            <p:nvPr/>
          </p:nvSpPr>
          <p:spPr>
            <a:xfrm>
              <a:off x="11608230" y="6367167"/>
              <a:ext cx="19888" cy="19888"/>
            </a:xfrm>
            <a:custGeom>
              <a:avLst/>
              <a:gdLst>
                <a:gd name="connsiteX0" fmla="*/ 19797 w 19887"/>
                <a:gd name="connsiteY0" fmla="*/ 10040 h 19887"/>
                <a:gd name="connsiteX1" fmla="*/ 10577 w 19887"/>
                <a:gd name="connsiteY1" fmla="*/ 18718 h 19887"/>
                <a:gd name="connsiteX2" fmla="*/ 1356 w 19887"/>
                <a:gd name="connsiteY2" fmla="*/ 10040 h 19887"/>
                <a:gd name="connsiteX3" fmla="*/ 10577 w 19887"/>
                <a:gd name="connsiteY3" fmla="*/ 1362 h 19887"/>
                <a:gd name="connsiteX4" fmla="*/ 19797 w 19887"/>
                <a:gd name="connsiteY4" fmla="*/ 10040 h 1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87" h="19887">
                  <a:moveTo>
                    <a:pt x="19797" y="10040"/>
                  </a:moveTo>
                  <a:cubicBezTo>
                    <a:pt x="19797" y="14741"/>
                    <a:pt x="15639" y="18718"/>
                    <a:pt x="10577" y="18718"/>
                  </a:cubicBezTo>
                  <a:cubicBezTo>
                    <a:pt x="5695" y="18718"/>
                    <a:pt x="1356" y="14741"/>
                    <a:pt x="1356" y="10040"/>
                  </a:cubicBezTo>
                  <a:cubicBezTo>
                    <a:pt x="1356" y="5339"/>
                    <a:pt x="5695" y="1362"/>
                    <a:pt x="10577" y="1362"/>
                  </a:cubicBezTo>
                  <a:cubicBezTo>
                    <a:pt x="15639" y="1181"/>
                    <a:pt x="19797" y="5339"/>
                    <a:pt x="19797" y="10040"/>
                  </a:cubicBez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1B8B1D4-BB17-4D1E-89AE-2545B03D2EE4}"/>
                </a:ext>
              </a:extLst>
            </p:cNvPr>
            <p:cNvSpPr/>
            <p:nvPr/>
          </p:nvSpPr>
          <p:spPr>
            <a:xfrm>
              <a:off x="11362706" y="6397005"/>
              <a:ext cx="61472" cy="65088"/>
            </a:xfrm>
            <a:custGeom>
              <a:avLst/>
              <a:gdLst>
                <a:gd name="connsiteX0" fmla="*/ 5876 w 61471"/>
                <a:gd name="connsiteY0" fmla="*/ 5695 h 65087"/>
                <a:gd name="connsiteX1" fmla="*/ 1356 w 61471"/>
                <a:gd name="connsiteY1" fmla="*/ 3887 h 65087"/>
                <a:gd name="connsiteX2" fmla="*/ 1356 w 61471"/>
                <a:gd name="connsiteY2" fmla="*/ 1356 h 65087"/>
                <a:gd name="connsiteX3" fmla="*/ 31369 w 61471"/>
                <a:gd name="connsiteY3" fmla="*/ 1356 h 65087"/>
                <a:gd name="connsiteX4" fmla="*/ 31369 w 61471"/>
                <a:gd name="connsiteY4" fmla="*/ 3887 h 65087"/>
                <a:gd name="connsiteX5" fmla="*/ 21786 w 61471"/>
                <a:gd name="connsiteY5" fmla="*/ 6238 h 65087"/>
                <a:gd name="connsiteX6" fmla="*/ 35708 w 61471"/>
                <a:gd name="connsiteY6" fmla="*/ 43844 h 65087"/>
                <a:gd name="connsiteX7" fmla="*/ 49268 w 61471"/>
                <a:gd name="connsiteY7" fmla="*/ 6057 h 65087"/>
                <a:gd name="connsiteX8" fmla="*/ 40951 w 61471"/>
                <a:gd name="connsiteY8" fmla="*/ 3887 h 65087"/>
                <a:gd name="connsiteX9" fmla="*/ 40951 w 61471"/>
                <a:gd name="connsiteY9" fmla="*/ 1356 h 65087"/>
                <a:gd name="connsiteX10" fmla="*/ 61562 w 61471"/>
                <a:gd name="connsiteY10" fmla="*/ 1356 h 65087"/>
                <a:gd name="connsiteX11" fmla="*/ 61562 w 61471"/>
                <a:gd name="connsiteY11" fmla="*/ 3887 h 65087"/>
                <a:gd name="connsiteX12" fmla="*/ 56500 w 61471"/>
                <a:gd name="connsiteY12" fmla="*/ 6238 h 65087"/>
                <a:gd name="connsiteX13" fmla="*/ 32996 w 61471"/>
                <a:gd name="connsiteY13" fmla="*/ 64093 h 65087"/>
                <a:gd name="connsiteX14" fmla="*/ 27933 w 61471"/>
                <a:gd name="connsiteY14" fmla="*/ 64093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471" h="65087">
                  <a:moveTo>
                    <a:pt x="5876" y="5695"/>
                  </a:moveTo>
                  <a:lnTo>
                    <a:pt x="1356" y="3887"/>
                  </a:lnTo>
                  <a:lnTo>
                    <a:pt x="1356" y="1356"/>
                  </a:lnTo>
                  <a:lnTo>
                    <a:pt x="31369" y="1356"/>
                  </a:lnTo>
                  <a:lnTo>
                    <a:pt x="31369" y="3887"/>
                  </a:lnTo>
                  <a:lnTo>
                    <a:pt x="21786" y="6238"/>
                  </a:lnTo>
                  <a:lnTo>
                    <a:pt x="35708" y="43844"/>
                  </a:lnTo>
                  <a:lnTo>
                    <a:pt x="49268" y="6057"/>
                  </a:lnTo>
                  <a:lnTo>
                    <a:pt x="40951" y="3887"/>
                  </a:lnTo>
                  <a:lnTo>
                    <a:pt x="40951" y="1356"/>
                  </a:lnTo>
                  <a:lnTo>
                    <a:pt x="61562" y="1356"/>
                  </a:lnTo>
                  <a:lnTo>
                    <a:pt x="61562" y="3887"/>
                  </a:lnTo>
                  <a:lnTo>
                    <a:pt x="56500" y="6238"/>
                  </a:lnTo>
                  <a:lnTo>
                    <a:pt x="32996" y="64093"/>
                  </a:lnTo>
                  <a:lnTo>
                    <a:pt x="27933" y="64093"/>
                  </a:ln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1EEF4D11-216B-49D5-B99B-C40B00C0A947}"/>
                </a:ext>
              </a:extLst>
            </p:cNvPr>
            <p:cNvSpPr/>
            <p:nvPr/>
          </p:nvSpPr>
          <p:spPr>
            <a:xfrm>
              <a:off x="11423997" y="6396282"/>
              <a:ext cx="61472" cy="65088"/>
            </a:xfrm>
            <a:custGeom>
              <a:avLst/>
              <a:gdLst>
                <a:gd name="connsiteX0" fmla="*/ 43844 w 61471"/>
                <a:gd name="connsiteY0" fmla="*/ 24317 h 65087"/>
                <a:gd name="connsiteX1" fmla="*/ 19255 w 61471"/>
                <a:gd name="connsiteY1" fmla="*/ 24317 h 65087"/>
                <a:gd name="connsiteX2" fmla="*/ 32092 w 61471"/>
                <a:gd name="connsiteY2" fmla="*/ 6057 h 65087"/>
                <a:gd name="connsiteX3" fmla="*/ 43844 w 61471"/>
                <a:gd name="connsiteY3" fmla="*/ 24317 h 65087"/>
                <a:gd name="connsiteX4" fmla="*/ 18532 w 61471"/>
                <a:gd name="connsiteY4" fmla="*/ 29199 h 65087"/>
                <a:gd name="connsiteX5" fmla="*/ 59392 w 61471"/>
                <a:gd name="connsiteY5" fmla="*/ 29199 h 65087"/>
                <a:gd name="connsiteX6" fmla="*/ 32092 w 61471"/>
                <a:gd name="connsiteY6" fmla="*/ 1356 h 65087"/>
                <a:gd name="connsiteX7" fmla="*/ 1356 w 61471"/>
                <a:gd name="connsiteY7" fmla="*/ 33357 h 65087"/>
                <a:gd name="connsiteX8" fmla="*/ 32273 w 61471"/>
                <a:gd name="connsiteY8" fmla="*/ 65359 h 65087"/>
                <a:gd name="connsiteX9" fmla="*/ 60658 w 61471"/>
                <a:gd name="connsiteY9" fmla="*/ 55776 h 65087"/>
                <a:gd name="connsiteX10" fmla="*/ 57946 w 61471"/>
                <a:gd name="connsiteY10" fmla="*/ 51618 h 65087"/>
                <a:gd name="connsiteX11" fmla="*/ 35165 w 61471"/>
                <a:gd name="connsiteY11" fmla="*/ 57946 h 65087"/>
                <a:gd name="connsiteX12" fmla="*/ 18532 w 61471"/>
                <a:gd name="connsiteY12" fmla="*/ 29199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471" h="65087">
                  <a:moveTo>
                    <a:pt x="43844" y="24317"/>
                  </a:moveTo>
                  <a:lnTo>
                    <a:pt x="19255" y="24317"/>
                  </a:lnTo>
                  <a:cubicBezTo>
                    <a:pt x="20701" y="13831"/>
                    <a:pt x="24860" y="6057"/>
                    <a:pt x="32092" y="6057"/>
                  </a:cubicBezTo>
                  <a:cubicBezTo>
                    <a:pt x="40409" y="6057"/>
                    <a:pt x="43301" y="15820"/>
                    <a:pt x="43844" y="24317"/>
                  </a:cubicBezTo>
                  <a:close/>
                  <a:moveTo>
                    <a:pt x="18532" y="29199"/>
                  </a:moveTo>
                  <a:lnTo>
                    <a:pt x="59392" y="29199"/>
                  </a:lnTo>
                  <a:cubicBezTo>
                    <a:pt x="59031" y="12204"/>
                    <a:pt x="50172" y="1356"/>
                    <a:pt x="32092" y="1356"/>
                  </a:cubicBezTo>
                  <a:cubicBezTo>
                    <a:pt x="14373" y="1356"/>
                    <a:pt x="1356" y="16543"/>
                    <a:pt x="1356" y="33357"/>
                  </a:cubicBezTo>
                  <a:cubicBezTo>
                    <a:pt x="1356" y="52703"/>
                    <a:pt x="14012" y="65359"/>
                    <a:pt x="32273" y="65359"/>
                  </a:cubicBezTo>
                  <a:cubicBezTo>
                    <a:pt x="47821" y="65359"/>
                    <a:pt x="55957" y="59212"/>
                    <a:pt x="60658" y="55776"/>
                  </a:cubicBezTo>
                  <a:lnTo>
                    <a:pt x="57946" y="51618"/>
                  </a:lnTo>
                  <a:cubicBezTo>
                    <a:pt x="54330" y="53788"/>
                    <a:pt x="47098" y="58669"/>
                    <a:pt x="35165" y="57946"/>
                  </a:cubicBezTo>
                  <a:cubicBezTo>
                    <a:pt x="23233" y="57042"/>
                    <a:pt x="17266" y="44567"/>
                    <a:pt x="18532" y="29199"/>
                  </a:cubicBez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144A313E-6EC4-4F7D-AB43-13A11428EAC5}"/>
                </a:ext>
              </a:extLst>
            </p:cNvPr>
            <p:cNvSpPr/>
            <p:nvPr/>
          </p:nvSpPr>
          <p:spPr>
            <a:xfrm>
              <a:off x="11548024" y="6396606"/>
              <a:ext cx="45200" cy="65088"/>
            </a:xfrm>
            <a:custGeom>
              <a:avLst/>
              <a:gdLst>
                <a:gd name="connsiteX0" fmla="*/ 41674 w 45199"/>
                <a:gd name="connsiteY0" fmla="*/ 4286 h 65087"/>
                <a:gd name="connsiteX1" fmla="*/ 40228 w 45199"/>
                <a:gd name="connsiteY1" fmla="*/ 19473 h 65087"/>
                <a:gd name="connsiteX2" fmla="*/ 34442 w 45199"/>
                <a:gd name="connsiteY2" fmla="*/ 19473 h 65087"/>
                <a:gd name="connsiteX3" fmla="*/ 32996 w 45199"/>
                <a:gd name="connsiteY3" fmla="*/ 9168 h 65087"/>
                <a:gd name="connsiteX4" fmla="*/ 21967 w 45199"/>
                <a:gd name="connsiteY4" fmla="*/ 5733 h 65087"/>
                <a:gd name="connsiteX5" fmla="*/ 13108 w 45199"/>
                <a:gd name="connsiteY5" fmla="*/ 13869 h 65087"/>
                <a:gd name="connsiteX6" fmla="*/ 27210 w 45199"/>
                <a:gd name="connsiteY6" fmla="*/ 25982 h 65087"/>
                <a:gd name="connsiteX7" fmla="*/ 45109 w 45199"/>
                <a:gd name="connsiteY7" fmla="*/ 44062 h 65087"/>
                <a:gd name="connsiteX8" fmla="*/ 22509 w 45199"/>
                <a:gd name="connsiteY8" fmla="*/ 65215 h 65087"/>
                <a:gd name="connsiteX9" fmla="*/ 2441 w 45199"/>
                <a:gd name="connsiteY9" fmla="*/ 61961 h 65087"/>
                <a:gd name="connsiteX10" fmla="*/ 1356 w 45199"/>
                <a:gd name="connsiteY10" fmla="*/ 45147 h 65087"/>
                <a:gd name="connsiteX11" fmla="*/ 7142 w 45199"/>
                <a:gd name="connsiteY11" fmla="*/ 44604 h 65087"/>
                <a:gd name="connsiteX12" fmla="*/ 10396 w 45199"/>
                <a:gd name="connsiteY12" fmla="*/ 55995 h 65087"/>
                <a:gd name="connsiteX13" fmla="*/ 22148 w 45199"/>
                <a:gd name="connsiteY13" fmla="*/ 60695 h 65087"/>
                <a:gd name="connsiteX14" fmla="*/ 33900 w 45199"/>
                <a:gd name="connsiteY14" fmla="*/ 50571 h 65087"/>
                <a:gd name="connsiteX15" fmla="*/ 17447 w 45199"/>
                <a:gd name="connsiteY15" fmla="*/ 37372 h 65087"/>
                <a:gd name="connsiteX16" fmla="*/ 1898 w 45199"/>
                <a:gd name="connsiteY16" fmla="*/ 19112 h 65087"/>
                <a:gd name="connsiteX17" fmla="*/ 22148 w 45199"/>
                <a:gd name="connsiteY17" fmla="*/ 1393 h 65087"/>
                <a:gd name="connsiteX18" fmla="*/ 41674 w 45199"/>
                <a:gd name="connsiteY18" fmla="*/ 4286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199" h="65087">
                  <a:moveTo>
                    <a:pt x="41674" y="4286"/>
                  </a:moveTo>
                  <a:lnTo>
                    <a:pt x="40228" y="19473"/>
                  </a:lnTo>
                  <a:lnTo>
                    <a:pt x="34442" y="19473"/>
                  </a:lnTo>
                  <a:lnTo>
                    <a:pt x="32996" y="9168"/>
                  </a:lnTo>
                  <a:cubicBezTo>
                    <a:pt x="30826" y="8083"/>
                    <a:pt x="28114" y="5733"/>
                    <a:pt x="21967" y="5733"/>
                  </a:cubicBezTo>
                  <a:cubicBezTo>
                    <a:pt x="16905" y="5733"/>
                    <a:pt x="13108" y="8445"/>
                    <a:pt x="13108" y="13869"/>
                  </a:cubicBezTo>
                  <a:cubicBezTo>
                    <a:pt x="13108" y="20197"/>
                    <a:pt x="20159" y="22728"/>
                    <a:pt x="27210" y="25982"/>
                  </a:cubicBezTo>
                  <a:cubicBezTo>
                    <a:pt x="34081" y="28875"/>
                    <a:pt x="45109" y="33033"/>
                    <a:pt x="45109" y="44062"/>
                  </a:cubicBezTo>
                  <a:cubicBezTo>
                    <a:pt x="45109" y="56537"/>
                    <a:pt x="34804" y="65215"/>
                    <a:pt x="22509" y="65215"/>
                  </a:cubicBezTo>
                  <a:cubicBezTo>
                    <a:pt x="11119" y="65215"/>
                    <a:pt x="4430" y="62503"/>
                    <a:pt x="2441" y="61961"/>
                  </a:cubicBezTo>
                  <a:lnTo>
                    <a:pt x="1356" y="45147"/>
                  </a:lnTo>
                  <a:lnTo>
                    <a:pt x="7142" y="44604"/>
                  </a:lnTo>
                  <a:lnTo>
                    <a:pt x="10396" y="55995"/>
                  </a:lnTo>
                  <a:cubicBezTo>
                    <a:pt x="12023" y="57260"/>
                    <a:pt x="16724" y="60876"/>
                    <a:pt x="22148" y="60695"/>
                  </a:cubicBezTo>
                  <a:cubicBezTo>
                    <a:pt x="30103" y="60695"/>
                    <a:pt x="33900" y="56537"/>
                    <a:pt x="33900" y="50571"/>
                  </a:cubicBezTo>
                  <a:cubicBezTo>
                    <a:pt x="33900" y="43520"/>
                    <a:pt x="23956" y="40446"/>
                    <a:pt x="17447" y="37372"/>
                  </a:cubicBezTo>
                  <a:cubicBezTo>
                    <a:pt x="11300" y="34480"/>
                    <a:pt x="1898" y="31768"/>
                    <a:pt x="1898" y="19112"/>
                  </a:cubicBezTo>
                  <a:cubicBezTo>
                    <a:pt x="1898" y="8625"/>
                    <a:pt x="10577" y="1393"/>
                    <a:pt x="22148" y="1393"/>
                  </a:cubicBezTo>
                  <a:cubicBezTo>
                    <a:pt x="32634" y="1032"/>
                    <a:pt x="38781" y="3382"/>
                    <a:pt x="41674" y="4286"/>
                  </a:cubicBez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74A8E2C7-62E6-4C6D-A39E-93CA3DB8A2DA}"/>
                </a:ext>
              </a:extLst>
            </p:cNvPr>
            <p:cNvSpPr/>
            <p:nvPr/>
          </p:nvSpPr>
          <p:spPr>
            <a:xfrm>
              <a:off x="11713094" y="6367715"/>
              <a:ext cx="28928" cy="23504"/>
            </a:xfrm>
            <a:custGeom>
              <a:avLst/>
              <a:gdLst>
                <a:gd name="connsiteX0" fmla="*/ 28476 w 28927"/>
                <a:gd name="connsiteY0" fmla="*/ 10215 h 23503"/>
                <a:gd name="connsiteX1" fmla="*/ 22509 w 28927"/>
                <a:gd name="connsiteY1" fmla="*/ 1356 h 23503"/>
                <a:gd name="connsiteX2" fmla="*/ 1356 w 28927"/>
                <a:gd name="connsiteY2" fmla="*/ 17989 h 23503"/>
                <a:gd name="connsiteX3" fmla="*/ 4791 w 28927"/>
                <a:gd name="connsiteY3" fmla="*/ 23052 h 2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27" h="23503">
                  <a:moveTo>
                    <a:pt x="28476" y="10215"/>
                  </a:moveTo>
                  <a:lnTo>
                    <a:pt x="22509" y="1356"/>
                  </a:lnTo>
                  <a:lnTo>
                    <a:pt x="1356" y="17989"/>
                  </a:lnTo>
                  <a:lnTo>
                    <a:pt x="4791" y="23052"/>
                  </a:ln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8B865C3-CB8D-452F-8D7A-C684489545C3}"/>
                </a:ext>
              </a:extLst>
            </p:cNvPr>
            <p:cNvSpPr/>
            <p:nvPr/>
          </p:nvSpPr>
          <p:spPr>
            <a:xfrm>
              <a:off x="11686155" y="6396282"/>
              <a:ext cx="61472" cy="65088"/>
            </a:xfrm>
            <a:custGeom>
              <a:avLst/>
              <a:gdLst>
                <a:gd name="connsiteX0" fmla="*/ 43844 w 61471"/>
                <a:gd name="connsiteY0" fmla="*/ 24317 h 65087"/>
                <a:gd name="connsiteX1" fmla="*/ 19255 w 61471"/>
                <a:gd name="connsiteY1" fmla="*/ 24317 h 65087"/>
                <a:gd name="connsiteX2" fmla="*/ 32092 w 61471"/>
                <a:gd name="connsiteY2" fmla="*/ 6057 h 65087"/>
                <a:gd name="connsiteX3" fmla="*/ 43844 w 61471"/>
                <a:gd name="connsiteY3" fmla="*/ 24317 h 65087"/>
                <a:gd name="connsiteX4" fmla="*/ 18532 w 61471"/>
                <a:gd name="connsiteY4" fmla="*/ 29199 h 65087"/>
                <a:gd name="connsiteX5" fmla="*/ 59392 w 61471"/>
                <a:gd name="connsiteY5" fmla="*/ 29199 h 65087"/>
                <a:gd name="connsiteX6" fmla="*/ 32092 w 61471"/>
                <a:gd name="connsiteY6" fmla="*/ 1356 h 65087"/>
                <a:gd name="connsiteX7" fmla="*/ 1356 w 61471"/>
                <a:gd name="connsiteY7" fmla="*/ 33357 h 65087"/>
                <a:gd name="connsiteX8" fmla="*/ 32273 w 61471"/>
                <a:gd name="connsiteY8" fmla="*/ 65359 h 65087"/>
                <a:gd name="connsiteX9" fmla="*/ 60658 w 61471"/>
                <a:gd name="connsiteY9" fmla="*/ 55776 h 65087"/>
                <a:gd name="connsiteX10" fmla="*/ 57946 w 61471"/>
                <a:gd name="connsiteY10" fmla="*/ 51618 h 65087"/>
                <a:gd name="connsiteX11" fmla="*/ 35165 w 61471"/>
                <a:gd name="connsiteY11" fmla="*/ 57946 h 65087"/>
                <a:gd name="connsiteX12" fmla="*/ 18532 w 61471"/>
                <a:gd name="connsiteY12" fmla="*/ 29199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471" h="65087">
                  <a:moveTo>
                    <a:pt x="43844" y="24317"/>
                  </a:moveTo>
                  <a:lnTo>
                    <a:pt x="19255" y="24317"/>
                  </a:lnTo>
                  <a:cubicBezTo>
                    <a:pt x="20701" y="13831"/>
                    <a:pt x="24860" y="6057"/>
                    <a:pt x="32092" y="6057"/>
                  </a:cubicBezTo>
                  <a:cubicBezTo>
                    <a:pt x="40409" y="6057"/>
                    <a:pt x="43121" y="15820"/>
                    <a:pt x="43844" y="24317"/>
                  </a:cubicBezTo>
                  <a:close/>
                  <a:moveTo>
                    <a:pt x="18532" y="29199"/>
                  </a:moveTo>
                  <a:lnTo>
                    <a:pt x="59392" y="29199"/>
                  </a:lnTo>
                  <a:cubicBezTo>
                    <a:pt x="59031" y="12204"/>
                    <a:pt x="50172" y="1356"/>
                    <a:pt x="32092" y="1356"/>
                  </a:cubicBezTo>
                  <a:cubicBezTo>
                    <a:pt x="14373" y="1356"/>
                    <a:pt x="1356" y="16543"/>
                    <a:pt x="1356" y="33357"/>
                  </a:cubicBezTo>
                  <a:cubicBezTo>
                    <a:pt x="1356" y="52703"/>
                    <a:pt x="14012" y="65359"/>
                    <a:pt x="32273" y="65359"/>
                  </a:cubicBezTo>
                  <a:cubicBezTo>
                    <a:pt x="47821" y="65359"/>
                    <a:pt x="55957" y="59212"/>
                    <a:pt x="60658" y="55776"/>
                  </a:cubicBezTo>
                  <a:lnTo>
                    <a:pt x="57946" y="51618"/>
                  </a:lnTo>
                  <a:cubicBezTo>
                    <a:pt x="54330" y="53788"/>
                    <a:pt x="47098" y="58669"/>
                    <a:pt x="35165" y="57946"/>
                  </a:cubicBezTo>
                  <a:cubicBezTo>
                    <a:pt x="23233" y="57042"/>
                    <a:pt x="17266" y="44567"/>
                    <a:pt x="18532" y="29199"/>
                  </a:cubicBez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D1DBB2DE-2747-427F-B0EE-BE1B9781F885}"/>
                </a:ext>
              </a:extLst>
            </p:cNvPr>
            <p:cNvSpPr/>
            <p:nvPr/>
          </p:nvSpPr>
          <p:spPr>
            <a:xfrm>
              <a:off x="11489807" y="6396462"/>
              <a:ext cx="54240" cy="65088"/>
            </a:xfrm>
            <a:custGeom>
              <a:avLst/>
              <a:gdLst>
                <a:gd name="connsiteX0" fmla="*/ 45832 w 54239"/>
                <a:gd name="connsiteY0" fmla="*/ 1356 h 65087"/>
                <a:gd name="connsiteX1" fmla="*/ 26849 w 54239"/>
                <a:gd name="connsiteY1" fmla="*/ 16543 h 65087"/>
                <a:gd name="connsiteX2" fmla="*/ 26668 w 54239"/>
                <a:gd name="connsiteY2" fmla="*/ 16543 h 65087"/>
                <a:gd name="connsiteX3" fmla="*/ 26668 w 54239"/>
                <a:gd name="connsiteY3" fmla="*/ 1898 h 65087"/>
                <a:gd name="connsiteX4" fmla="*/ 1356 w 54239"/>
                <a:gd name="connsiteY4" fmla="*/ 1898 h 65087"/>
                <a:gd name="connsiteX5" fmla="*/ 1356 w 54239"/>
                <a:gd name="connsiteY5" fmla="*/ 4430 h 65087"/>
                <a:gd name="connsiteX6" fmla="*/ 10577 w 54239"/>
                <a:gd name="connsiteY6" fmla="*/ 7142 h 65087"/>
                <a:gd name="connsiteX7" fmla="*/ 10577 w 54239"/>
                <a:gd name="connsiteY7" fmla="*/ 58850 h 65087"/>
                <a:gd name="connsiteX8" fmla="*/ 1356 w 54239"/>
                <a:gd name="connsiteY8" fmla="*/ 61020 h 65087"/>
                <a:gd name="connsiteX9" fmla="*/ 1356 w 54239"/>
                <a:gd name="connsiteY9" fmla="*/ 63732 h 65087"/>
                <a:gd name="connsiteX10" fmla="*/ 40047 w 54239"/>
                <a:gd name="connsiteY10" fmla="*/ 63732 h 65087"/>
                <a:gd name="connsiteX11" fmla="*/ 40047 w 54239"/>
                <a:gd name="connsiteY11" fmla="*/ 60658 h 65087"/>
                <a:gd name="connsiteX12" fmla="*/ 26668 w 54239"/>
                <a:gd name="connsiteY12" fmla="*/ 58488 h 65087"/>
                <a:gd name="connsiteX13" fmla="*/ 26668 w 54239"/>
                <a:gd name="connsiteY13" fmla="*/ 23413 h 65087"/>
                <a:gd name="connsiteX14" fmla="*/ 39324 w 54239"/>
                <a:gd name="connsiteY14" fmla="*/ 12023 h 65087"/>
                <a:gd name="connsiteX15" fmla="*/ 44929 w 54239"/>
                <a:gd name="connsiteY15" fmla="*/ 14193 h 65087"/>
                <a:gd name="connsiteX16" fmla="*/ 49810 w 54239"/>
                <a:gd name="connsiteY16" fmla="*/ 14735 h 65087"/>
                <a:gd name="connsiteX17" fmla="*/ 53607 w 54239"/>
                <a:gd name="connsiteY17" fmla="*/ 8046 h 65087"/>
                <a:gd name="connsiteX18" fmla="*/ 45832 w 54239"/>
                <a:gd name="connsiteY18" fmla="*/ 1356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39" h="65087">
                  <a:moveTo>
                    <a:pt x="45832" y="1356"/>
                  </a:moveTo>
                  <a:cubicBezTo>
                    <a:pt x="36973" y="1356"/>
                    <a:pt x="30465" y="8407"/>
                    <a:pt x="26849" y="16543"/>
                  </a:cubicBezTo>
                  <a:lnTo>
                    <a:pt x="26668" y="16543"/>
                  </a:lnTo>
                  <a:lnTo>
                    <a:pt x="26668" y="1898"/>
                  </a:lnTo>
                  <a:lnTo>
                    <a:pt x="1356" y="1898"/>
                  </a:lnTo>
                  <a:lnTo>
                    <a:pt x="1356" y="4430"/>
                  </a:lnTo>
                  <a:lnTo>
                    <a:pt x="10577" y="7142"/>
                  </a:lnTo>
                  <a:lnTo>
                    <a:pt x="10577" y="58850"/>
                  </a:lnTo>
                  <a:lnTo>
                    <a:pt x="1356" y="61020"/>
                  </a:lnTo>
                  <a:lnTo>
                    <a:pt x="1356" y="63732"/>
                  </a:lnTo>
                  <a:lnTo>
                    <a:pt x="40047" y="63732"/>
                  </a:lnTo>
                  <a:lnTo>
                    <a:pt x="40047" y="60658"/>
                  </a:lnTo>
                  <a:lnTo>
                    <a:pt x="26668" y="58488"/>
                  </a:lnTo>
                  <a:lnTo>
                    <a:pt x="26668" y="23413"/>
                  </a:lnTo>
                  <a:cubicBezTo>
                    <a:pt x="30284" y="15278"/>
                    <a:pt x="35708" y="12023"/>
                    <a:pt x="39324" y="12023"/>
                  </a:cubicBezTo>
                  <a:cubicBezTo>
                    <a:pt x="41855" y="12023"/>
                    <a:pt x="42940" y="12566"/>
                    <a:pt x="44929" y="14193"/>
                  </a:cubicBezTo>
                  <a:cubicBezTo>
                    <a:pt x="45652" y="14735"/>
                    <a:pt x="48364" y="15458"/>
                    <a:pt x="49810" y="14735"/>
                  </a:cubicBezTo>
                  <a:cubicBezTo>
                    <a:pt x="52884" y="13470"/>
                    <a:pt x="53607" y="11300"/>
                    <a:pt x="53607" y="8046"/>
                  </a:cubicBezTo>
                  <a:cubicBezTo>
                    <a:pt x="53607" y="4610"/>
                    <a:pt x="50172" y="1356"/>
                    <a:pt x="45832" y="1356"/>
                  </a:cubicBez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B6F2EBDB-34B4-43FB-BD2B-C6ABF6981361}"/>
                </a:ext>
              </a:extLst>
            </p:cNvPr>
            <p:cNvSpPr/>
            <p:nvPr/>
          </p:nvSpPr>
          <p:spPr>
            <a:xfrm>
              <a:off x="11672595" y="6516874"/>
              <a:ext cx="75935" cy="65088"/>
            </a:xfrm>
            <a:custGeom>
              <a:avLst/>
              <a:gdLst>
                <a:gd name="connsiteX0" fmla="*/ 35165 w 75935"/>
                <a:gd name="connsiteY0" fmla="*/ 61200 h 65087"/>
                <a:gd name="connsiteX1" fmla="*/ 35165 w 75935"/>
                <a:gd name="connsiteY1" fmla="*/ 63912 h 65087"/>
                <a:gd name="connsiteX2" fmla="*/ 1356 w 75935"/>
                <a:gd name="connsiteY2" fmla="*/ 63912 h 65087"/>
                <a:gd name="connsiteX3" fmla="*/ 1356 w 75935"/>
                <a:gd name="connsiteY3" fmla="*/ 61200 h 65087"/>
                <a:gd name="connsiteX4" fmla="*/ 10577 w 75935"/>
                <a:gd name="connsiteY4" fmla="*/ 59031 h 65087"/>
                <a:gd name="connsiteX5" fmla="*/ 10577 w 75935"/>
                <a:gd name="connsiteY5" fmla="*/ 7322 h 65087"/>
                <a:gd name="connsiteX6" fmla="*/ 2260 w 75935"/>
                <a:gd name="connsiteY6" fmla="*/ 4972 h 65087"/>
                <a:gd name="connsiteX7" fmla="*/ 2260 w 75935"/>
                <a:gd name="connsiteY7" fmla="*/ 2079 h 65087"/>
                <a:gd name="connsiteX8" fmla="*/ 26487 w 75935"/>
                <a:gd name="connsiteY8" fmla="*/ 2079 h 65087"/>
                <a:gd name="connsiteX9" fmla="*/ 26487 w 75935"/>
                <a:gd name="connsiteY9" fmla="*/ 11481 h 65087"/>
                <a:gd name="connsiteX10" fmla="*/ 49268 w 75935"/>
                <a:gd name="connsiteY10" fmla="*/ 1356 h 65087"/>
                <a:gd name="connsiteX11" fmla="*/ 66986 w 75935"/>
                <a:gd name="connsiteY11" fmla="*/ 19255 h 65087"/>
                <a:gd name="connsiteX12" fmla="*/ 66986 w 75935"/>
                <a:gd name="connsiteY12" fmla="*/ 58850 h 65087"/>
                <a:gd name="connsiteX13" fmla="*/ 75845 w 75935"/>
                <a:gd name="connsiteY13" fmla="*/ 61020 h 65087"/>
                <a:gd name="connsiteX14" fmla="*/ 75845 w 75935"/>
                <a:gd name="connsiteY14" fmla="*/ 63732 h 65087"/>
                <a:gd name="connsiteX15" fmla="*/ 43121 w 75935"/>
                <a:gd name="connsiteY15" fmla="*/ 63732 h 65087"/>
                <a:gd name="connsiteX16" fmla="*/ 43121 w 75935"/>
                <a:gd name="connsiteY16" fmla="*/ 61020 h 65087"/>
                <a:gd name="connsiteX17" fmla="*/ 51256 w 75935"/>
                <a:gd name="connsiteY17" fmla="*/ 58850 h 65087"/>
                <a:gd name="connsiteX18" fmla="*/ 51256 w 75935"/>
                <a:gd name="connsiteY18" fmla="*/ 20882 h 65087"/>
                <a:gd name="connsiteX19" fmla="*/ 42036 w 75935"/>
                <a:gd name="connsiteY19" fmla="*/ 9673 h 65087"/>
                <a:gd name="connsiteX20" fmla="*/ 26668 w 75935"/>
                <a:gd name="connsiteY20" fmla="*/ 15639 h 65087"/>
                <a:gd name="connsiteX21" fmla="*/ 26668 w 75935"/>
                <a:gd name="connsiteY21" fmla="*/ 58850 h 65087"/>
                <a:gd name="connsiteX22" fmla="*/ 35165 w 75935"/>
                <a:gd name="connsiteY22" fmla="*/ 61200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935" h="65087">
                  <a:moveTo>
                    <a:pt x="35165" y="61200"/>
                  </a:moveTo>
                  <a:lnTo>
                    <a:pt x="35165" y="63912"/>
                  </a:lnTo>
                  <a:lnTo>
                    <a:pt x="1356" y="63912"/>
                  </a:lnTo>
                  <a:lnTo>
                    <a:pt x="1356" y="61200"/>
                  </a:lnTo>
                  <a:lnTo>
                    <a:pt x="10577" y="59031"/>
                  </a:lnTo>
                  <a:lnTo>
                    <a:pt x="10577" y="7322"/>
                  </a:lnTo>
                  <a:lnTo>
                    <a:pt x="2260" y="4972"/>
                  </a:lnTo>
                  <a:lnTo>
                    <a:pt x="2260" y="2079"/>
                  </a:lnTo>
                  <a:lnTo>
                    <a:pt x="26487" y="2079"/>
                  </a:lnTo>
                  <a:lnTo>
                    <a:pt x="26487" y="11481"/>
                  </a:lnTo>
                  <a:cubicBezTo>
                    <a:pt x="29199" y="9130"/>
                    <a:pt x="38058" y="1356"/>
                    <a:pt x="49268" y="1356"/>
                  </a:cubicBezTo>
                  <a:cubicBezTo>
                    <a:pt x="61020" y="1356"/>
                    <a:pt x="66986" y="7865"/>
                    <a:pt x="66986" y="19255"/>
                  </a:cubicBezTo>
                  <a:lnTo>
                    <a:pt x="66986" y="58850"/>
                  </a:lnTo>
                  <a:lnTo>
                    <a:pt x="75845" y="61020"/>
                  </a:lnTo>
                  <a:lnTo>
                    <a:pt x="75845" y="63732"/>
                  </a:lnTo>
                  <a:lnTo>
                    <a:pt x="43121" y="63732"/>
                  </a:lnTo>
                  <a:lnTo>
                    <a:pt x="43121" y="61020"/>
                  </a:lnTo>
                  <a:lnTo>
                    <a:pt x="51256" y="58850"/>
                  </a:lnTo>
                  <a:lnTo>
                    <a:pt x="51256" y="20882"/>
                  </a:lnTo>
                  <a:cubicBezTo>
                    <a:pt x="51256" y="14916"/>
                    <a:pt x="49448" y="9673"/>
                    <a:pt x="42036" y="9673"/>
                  </a:cubicBezTo>
                  <a:cubicBezTo>
                    <a:pt x="35346" y="9673"/>
                    <a:pt x="28476" y="14374"/>
                    <a:pt x="26668" y="15639"/>
                  </a:cubicBezTo>
                  <a:lnTo>
                    <a:pt x="26668" y="58850"/>
                  </a:lnTo>
                  <a:lnTo>
                    <a:pt x="35165" y="61200"/>
                  </a:ln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5955B30A-66A2-4CBF-8BEE-EAB75C7CB300}"/>
                </a:ext>
              </a:extLst>
            </p:cNvPr>
            <p:cNvSpPr/>
            <p:nvPr/>
          </p:nvSpPr>
          <p:spPr>
            <a:xfrm>
              <a:off x="11800781" y="6517055"/>
              <a:ext cx="54240" cy="65088"/>
            </a:xfrm>
            <a:custGeom>
              <a:avLst/>
              <a:gdLst>
                <a:gd name="connsiteX0" fmla="*/ 45652 w 54239"/>
                <a:gd name="connsiteY0" fmla="*/ 1356 h 65087"/>
                <a:gd name="connsiteX1" fmla="*/ 26668 w 54239"/>
                <a:gd name="connsiteY1" fmla="*/ 16543 h 65087"/>
                <a:gd name="connsiteX2" fmla="*/ 26306 w 54239"/>
                <a:gd name="connsiteY2" fmla="*/ 16543 h 65087"/>
                <a:gd name="connsiteX3" fmla="*/ 26306 w 54239"/>
                <a:gd name="connsiteY3" fmla="*/ 1898 h 65087"/>
                <a:gd name="connsiteX4" fmla="*/ 1356 w 54239"/>
                <a:gd name="connsiteY4" fmla="*/ 1898 h 65087"/>
                <a:gd name="connsiteX5" fmla="*/ 1356 w 54239"/>
                <a:gd name="connsiteY5" fmla="*/ 4430 h 65087"/>
                <a:gd name="connsiteX6" fmla="*/ 10577 w 54239"/>
                <a:gd name="connsiteY6" fmla="*/ 7142 h 65087"/>
                <a:gd name="connsiteX7" fmla="*/ 10577 w 54239"/>
                <a:gd name="connsiteY7" fmla="*/ 58850 h 65087"/>
                <a:gd name="connsiteX8" fmla="*/ 1356 w 54239"/>
                <a:gd name="connsiteY8" fmla="*/ 61020 h 65087"/>
                <a:gd name="connsiteX9" fmla="*/ 1356 w 54239"/>
                <a:gd name="connsiteY9" fmla="*/ 63732 h 65087"/>
                <a:gd name="connsiteX10" fmla="*/ 40047 w 54239"/>
                <a:gd name="connsiteY10" fmla="*/ 63732 h 65087"/>
                <a:gd name="connsiteX11" fmla="*/ 40047 w 54239"/>
                <a:gd name="connsiteY11" fmla="*/ 60658 h 65087"/>
                <a:gd name="connsiteX12" fmla="*/ 26487 w 54239"/>
                <a:gd name="connsiteY12" fmla="*/ 58488 h 65087"/>
                <a:gd name="connsiteX13" fmla="*/ 26487 w 54239"/>
                <a:gd name="connsiteY13" fmla="*/ 23413 h 65087"/>
                <a:gd name="connsiteX14" fmla="*/ 39143 w 54239"/>
                <a:gd name="connsiteY14" fmla="*/ 12023 h 65087"/>
                <a:gd name="connsiteX15" fmla="*/ 44748 w 54239"/>
                <a:gd name="connsiteY15" fmla="*/ 14193 h 65087"/>
                <a:gd name="connsiteX16" fmla="*/ 49629 w 54239"/>
                <a:gd name="connsiteY16" fmla="*/ 14735 h 65087"/>
                <a:gd name="connsiteX17" fmla="*/ 53426 w 54239"/>
                <a:gd name="connsiteY17" fmla="*/ 8046 h 65087"/>
                <a:gd name="connsiteX18" fmla="*/ 45652 w 54239"/>
                <a:gd name="connsiteY18" fmla="*/ 1356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39" h="65087">
                  <a:moveTo>
                    <a:pt x="45652" y="1356"/>
                  </a:moveTo>
                  <a:cubicBezTo>
                    <a:pt x="36793" y="1356"/>
                    <a:pt x="30284" y="8407"/>
                    <a:pt x="26668" y="16543"/>
                  </a:cubicBezTo>
                  <a:lnTo>
                    <a:pt x="26306" y="16543"/>
                  </a:lnTo>
                  <a:lnTo>
                    <a:pt x="26306" y="1898"/>
                  </a:lnTo>
                  <a:lnTo>
                    <a:pt x="1356" y="1898"/>
                  </a:lnTo>
                  <a:lnTo>
                    <a:pt x="1356" y="4430"/>
                  </a:lnTo>
                  <a:lnTo>
                    <a:pt x="10577" y="7142"/>
                  </a:lnTo>
                  <a:lnTo>
                    <a:pt x="10577" y="58850"/>
                  </a:lnTo>
                  <a:lnTo>
                    <a:pt x="1356" y="61020"/>
                  </a:lnTo>
                  <a:lnTo>
                    <a:pt x="1356" y="63732"/>
                  </a:lnTo>
                  <a:lnTo>
                    <a:pt x="40047" y="63732"/>
                  </a:lnTo>
                  <a:lnTo>
                    <a:pt x="40047" y="60658"/>
                  </a:lnTo>
                  <a:lnTo>
                    <a:pt x="26487" y="58488"/>
                  </a:lnTo>
                  <a:lnTo>
                    <a:pt x="26487" y="23413"/>
                  </a:lnTo>
                  <a:cubicBezTo>
                    <a:pt x="30103" y="15277"/>
                    <a:pt x="35527" y="12023"/>
                    <a:pt x="39143" y="12023"/>
                  </a:cubicBezTo>
                  <a:cubicBezTo>
                    <a:pt x="41674" y="12023"/>
                    <a:pt x="42759" y="12565"/>
                    <a:pt x="44748" y="14193"/>
                  </a:cubicBezTo>
                  <a:cubicBezTo>
                    <a:pt x="45471" y="14735"/>
                    <a:pt x="48183" y="15458"/>
                    <a:pt x="49629" y="14735"/>
                  </a:cubicBezTo>
                  <a:cubicBezTo>
                    <a:pt x="52703" y="13469"/>
                    <a:pt x="53426" y="11300"/>
                    <a:pt x="53426" y="8046"/>
                  </a:cubicBezTo>
                  <a:cubicBezTo>
                    <a:pt x="53426" y="4430"/>
                    <a:pt x="49991" y="1356"/>
                    <a:pt x="45652" y="1356"/>
                  </a:cubicBez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29B9F3AE-A283-4990-9E4D-240252F8BA6D}"/>
                </a:ext>
              </a:extLst>
            </p:cNvPr>
            <p:cNvSpPr/>
            <p:nvPr/>
          </p:nvSpPr>
          <p:spPr>
            <a:xfrm>
              <a:off x="11636797" y="6368619"/>
              <a:ext cx="48816" cy="94015"/>
            </a:xfrm>
            <a:custGeom>
              <a:avLst/>
              <a:gdLst>
                <a:gd name="connsiteX0" fmla="*/ 46013 w 48815"/>
                <a:gd name="connsiteY0" fmla="*/ 84704 h 94015"/>
                <a:gd name="connsiteX1" fmla="*/ 37877 w 48815"/>
                <a:gd name="connsiteY1" fmla="*/ 87416 h 94015"/>
                <a:gd name="connsiteX2" fmla="*/ 30465 w 48815"/>
                <a:gd name="connsiteY2" fmla="*/ 74218 h 94015"/>
                <a:gd name="connsiteX3" fmla="*/ 30465 w 48815"/>
                <a:gd name="connsiteY3" fmla="*/ 35346 h 94015"/>
                <a:gd name="connsiteX4" fmla="*/ 46375 w 48815"/>
                <a:gd name="connsiteY4" fmla="*/ 32996 h 94015"/>
                <a:gd name="connsiteX5" fmla="*/ 46375 w 48815"/>
                <a:gd name="connsiteY5" fmla="*/ 29922 h 94015"/>
                <a:gd name="connsiteX6" fmla="*/ 30465 w 48815"/>
                <a:gd name="connsiteY6" fmla="*/ 29922 h 94015"/>
                <a:gd name="connsiteX7" fmla="*/ 30465 w 48815"/>
                <a:gd name="connsiteY7" fmla="*/ 1356 h 94015"/>
                <a:gd name="connsiteX8" fmla="*/ 25221 w 48815"/>
                <a:gd name="connsiteY8" fmla="*/ 1356 h 94015"/>
                <a:gd name="connsiteX9" fmla="*/ 3706 w 48815"/>
                <a:gd name="connsiteY9" fmla="*/ 29922 h 94015"/>
                <a:gd name="connsiteX10" fmla="*/ 1356 w 48815"/>
                <a:gd name="connsiteY10" fmla="*/ 29922 h 94015"/>
                <a:gd name="connsiteX11" fmla="*/ 1356 w 48815"/>
                <a:gd name="connsiteY11" fmla="*/ 32996 h 94015"/>
                <a:gd name="connsiteX12" fmla="*/ 14554 w 48815"/>
                <a:gd name="connsiteY12" fmla="*/ 35346 h 94015"/>
                <a:gd name="connsiteX13" fmla="*/ 14554 w 48815"/>
                <a:gd name="connsiteY13" fmla="*/ 75122 h 94015"/>
                <a:gd name="connsiteX14" fmla="*/ 29380 w 48815"/>
                <a:gd name="connsiteY14" fmla="*/ 93202 h 94015"/>
                <a:gd name="connsiteX15" fmla="*/ 47460 w 48815"/>
                <a:gd name="connsiteY15" fmla="*/ 87416 h 94015"/>
                <a:gd name="connsiteX16" fmla="*/ 46013 w 48815"/>
                <a:gd name="connsiteY16" fmla="*/ 84704 h 9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15" h="94015">
                  <a:moveTo>
                    <a:pt x="46013" y="84704"/>
                  </a:moveTo>
                  <a:cubicBezTo>
                    <a:pt x="43663" y="86331"/>
                    <a:pt x="41313" y="87416"/>
                    <a:pt x="37877" y="87416"/>
                  </a:cubicBezTo>
                  <a:cubicBezTo>
                    <a:pt x="32273" y="87416"/>
                    <a:pt x="30465" y="83258"/>
                    <a:pt x="30465" y="74218"/>
                  </a:cubicBezTo>
                  <a:lnTo>
                    <a:pt x="30465" y="35346"/>
                  </a:lnTo>
                  <a:lnTo>
                    <a:pt x="46375" y="32996"/>
                  </a:lnTo>
                  <a:lnTo>
                    <a:pt x="46375" y="29922"/>
                  </a:lnTo>
                  <a:lnTo>
                    <a:pt x="30465" y="29922"/>
                  </a:lnTo>
                  <a:lnTo>
                    <a:pt x="30465" y="1356"/>
                  </a:lnTo>
                  <a:lnTo>
                    <a:pt x="25221" y="1356"/>
                  </a:lnTo>
                  <a:cubicBezTo>
                    <a:pt x="24137" y="17809"/>
                    <a:pt x="18351" y="28476"/>
                    <a:pt x="3706" y="29922"/>
                  </a:cubicBezTo>
                  <a:lnTo>
                    <a:pt x="1356" y="29922"/>
                  </a:lnTo>
                  <a:lnTo>
                    <a:pt x="1356" y="32996"/>
                  </a:lnTo>
                  <a:lnTo>
                    <a:pt x="14554" y="35346"/>
                  </a:lnTo>
                  <a:lnTo>
                    <a:pt x="14554" y="75122"/>
                  </a:lnTo>
                  <a:cubicBezTo>
                    <a:pt x="14554" y="87778"/>
                    <a:pt x="17628" y="93202"/>
                    <a:pt x="29380" y="93202"/>
                  </a:cubicBezTo>
                  <a:cubicBezTo>
                    <a:pt x="37877" y="93202"/>
                    <a:pt x="44748" y="89947"/>
                    <a:pt x="47460" y="87416"/>
                  </a:cubicBezTo>
                  <a:lnTo>
                    <a:pt x="46013" y="84704"/>
                  </a:ln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DE136E1-5299-434D-8127-AA8F0F2E3D6D}"/>
                </a:ext>
              </a:extLst>
            </p:cNvPr>
            <p:cNvSpPr/>
            <p:nvPr/>
          </p:nvSpPr>
          <p:spPr>
            <a:xfrm>
              <a:off x="11748892" y="6489212"/>
              <a:ext cx="48816" cy="94015"/>
            </a:xfrm>
            <a:custGeom>
              <a:avLst/>
              <a:gdLst>
                <a:gd name="connsiteX0" fmla="*/ 46013 w 48815"/>
                <a:gd name="connsiteY0" fmla="*/ 84704 h 94015"/>
                <a:gd name="connsiteX1" fmla="*/ 37877 w 48815"/>
                <a:gd name="connsiteY1" fmla="*/ 87416 h 94015"/>
                <a:gd name="connsiteX2" fmla="*/ 30465 w 48815"/>
                <a:gd name="connsiteY2" fmla="*/ 74218 h 94015"/>
                <a:gd name="connsiteX3" fmla="*/ 30465 w 48815"/>
                <a:gd name="connsiteY3" fmla="*/ 35346 h 94015"/>
                <a:gd name="connsiteX4" fmla="*/ 46375 w 48815"/>
                <a:gd name="connsiteY4" fmla="*/ 32996 h 94015"/>
                <a:gd name="connsiteX5" fmla="*/ 46375 w 48815"/>
                <a:gd name="connsiteY5" fmla="*/ 29922 h 94015"/>
                <a:gd name="connsiteX6" fmla="*/ 30465 w 48815"/>
                <a:gd name="connsiteY6" fmla="*/ 29922 h 94015"/>
                <a:gd name="connsiteX7" fmla="*/ 30465 w 48815"/>
                <a:gd name="connsiteY7" fmla="*/ 1356 h 94015"/>
                <a:gd name="connsiteX8" fmla="*/ 25221 w 48815"/>
                <a:gd name="connsiteY8" fmla="*/ 1356 h 94015"/>
                <a:gd name="connsiteX9" fmla="*/ 3706 w 48815"/>
                <a:gd name="connsiteY9" fmla="*/ 29922 h 94015"/>
                <a:gd name="connsiteX10" fmla="*/ 1356 w 48815"/>
                <a:gd name="connsiteY10" fmla="*/ 29922 h 94015"/>
                <a:gd name="connsiteX11" fmla="*/ 1356 w 48815"/>
                <a:gd name="connsiteY11" fmla="*/ 32996 h 94015"/>
                <a:gd name="connsiteX12" fmla="*/ 14554 w 48815"/>
                <a:gd name="connsiteY12" fmla="*/ 35346 h 94015"/>
                <a:gd name="connsiteX13" fmla="*/ 14554 w 48815"/>
                <a:gd name="connsiteY13" fmla="*/ 75122 h 94015"/>
                <a:gd name="connsiteX14" fmla="*/ 29380 w 48815"/>
                <a:gd name="connsiteY14" fmla="*/ 93202 h 94015"/>
                <a:gd name="connsiteX15" fmla="*/ 47460 w 48815"/>
                <a:gd name="connsiteY15" fmla="*/ 87416 h 94015"/>
                <a:gd name="connsiteX16" fmla="*/ 46013 w 48815"/>
                <a:gd name="connsiteY16" fmla="*/ 84704 h 9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15" h="94015">
                  <a:moveTo>
                    <a:pt x="46013" y="84704"/>
                  </a:moveTo>
                  <a:cubicBezTo>
                    <a:pt x="43663" y="86331"/>
                    <a:pt x="41313" y="87416"/>
                    <a:pt x="37877" y="87416"/>
                  </a:cubicBezTo>
                  <a:cubicBezTo>
                    <a:pt x="32273" y="87416"/>
                    <a:pt x="30465" y="83258"/>
                    <a:pt x="30465" y="74218"/>
                  </a:cubicBezTo>
                  <a:lnTo>
                    <a:pt x="30465" y="35346"/>
                  </a:lnTo>
                  <a:lnTo>
                    <a:pt x="46375" y="32996"/>
                  </a:lnTo>
                  <a:lnTo>
                    <a:pt x="46375" y="29922"/>
                  </a:lnTo>
                  <a:lnTo>
                    <a:pt x="30465" y="29922"/>
                  </a:lnTo>
                  <a:lnTo>
                    <a:pt x="30465" y="1356"/>
                  </a:lnTo>
                  <a:lnTo>
                    <a:pt x="25221" y="1356"/>
                  </a:lnTo>
                  <a:cubicBezTo>
                    <a:pt x="24137" y="17809"/>
                    <a:pt x="18351" y="28476"/>
                    <a:pt x="3706" y="29922"/>
                  </a:cubicBezTo>
                  <a:lnTo>
                    <a:pt x="1356" y="29922"/>
                  </a:lnTo>
                  <a:lnTo>
                    <a:pt x="1356" y="32996"/>
                  </a:lnTo>
                  <a:lnTo>
                    <a:pt x="14554" y="35346"/>
                  </a:lnTo>
                  <a:lnTo>
                    <a:pt x="14554" y="75122"/>
                  </a:lnTo>
                  <a:cubicBezTo>
                    <a:pt x="14554" y="87778"/>
                    <a:pt x="17628" y="93202"/>
                    <a:pt x="29380" y="93202"/>
                  </a:cubicBezTo>
                  <a:cubicBezTo>
                    <a:pt x="37877" y="93202"/>
                    <a:pt x="44748" y="89947"/>
                    <a:pt x="47460" y="87416"/>
                  </a:cubicBezTo>
                  <a:lnTo>
                    <a:pt x="46013" y="84704"/>
                  </a:ln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5F4C5306-80E5-44F0-9ED4-980B928C0CDE}"/>
                </a:ext>
              </a:extLst>
            </p:cNvPr>
            <p:cNvSpPr/>
            <p:nvPr/>
          </p:nvSpPr>
          <p:spPr>
            <a:xfrm>
              <a:off x="11386390" y="6516874"/>
              <a:ext cx="61472" cy="65088"/>
            </a:xfrm>
            <a:custGeom>
              <a:avLst/>
              <a:gdLst>
                <a:gd name="connsiteX0" fmla="*/ 43844 w 61471"/>
                <a:gd name="connsiteY0" fmla="*/ 24317 h 65087"/>
                <a:gd name="connsiteX1" fmla="*/ 19255 w 61471"/>
                <a:gd name="connsiteY1" fmla="*/ 24317 h 65087"/>
                <a:gd name="connsiteX2" fmla="*/ 32092 w 61471"/>
                <a:gd name="connsiteY2" fmla="*/ 6057 h 65087"/>
                <a:gd name="connsiteX3" fmla="*/ 43844 w 61471"/>
                <a:gd name="connsiteY3" fmla="*/ 24317 h 65087"/>
                <a:gd name="connsiteX4" fmla="*/ 18532 w 61471"/>
                <a:gd name="connsiteY4" fmla="*/ 29199 h 65087"/>
                <a:gd name="connsiteX5" fmla="*/ 59392 w 61471"/>
                <a:gd name="connsiteY5" fmla="*/ 29199 h 65087"/>
                <a:gd name="connsiteX6" fmla="*/ 32092 w 61471"/>
                <a:gd name="connsiteY6" fmla="*/ 1356 h 65087"/>
                <a:gd name="connsiteX7" fmla="*/ 1356 w 61471"/>
                <a:gd name="connsiteY7" fmla="*/ 33357 h 65087"/>
                <a:gd name="connsiteX8" fmla="*/ 32273 w 61471"/>
                <a:gd name="connsiteY8" fmla="*/ 65359 h 65087"/>
                <a:gd name="connsiteX9" fmla="*/ 60658 w 61471"/>
                <a:gd name="connsiteY9" fmla="*/ 55776 h 65087"/>
                <a:gd name="connsiteX10" fmla="*/ 57946 w 61471"/>
                <a:gd name="connsiteY10" fmla="*/ 51618 h 65087"/>
                <a:gd name="connsiteX11" fmla="*/ 35165 w 61471"/>
                <a:gd name="connsiteY11" fmla="*/ 57946 h 65087"/>
                <a:gd name="connsiteX12" fmla="*/ 18532 w 61471"/>
                <a:gd name="connsiteY12" fmla="*/ 29199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471" h="65087">
                  <a:moveTo>
                    <a:pt x="43844" y="24317"/>
                  </a:moveTo>
                  <a:lnTo>
                    <a:pt x="19255" y="24317"/>
                  </a:lnTo>
                  <a:cubicBezTo>
                    <a:pt x="20701" y="13831"/>
                    <a:pt x="24860" y="6057"/>
                    <a:pt x="32092" y="6057"/>
                  </a:cubicBezTo>
                  <a:cubicBezTo>
                    <a:pt x="40589" y="6057"/>
                    <a:pt x="43301" y="15639"/>
                    <a:pt x="43844" y="24317"/>
                  </a:cubicBezTo>
                  <a:close/>
                  <a:moveTo>
                    <a:pt x="18532" y="29199"/>
                  </a:moveTo>
                  <a:lnTo>
                    <a:pt x="59392" y="29199"/>
                  </a:lnTo>
                  <a:cubicBezTo>
                    <a:pt x="59031" y="12204"/>
                    <a:pt x="50172" y="1356"/>
                    <a:pt x="32092" y="1356"/>
                  </a:cubicBezTo>
                  <a:cubicBezTo>
                    <a:pt x="14373" y="1356"/>
                    <a:pt x="1356" y="16543"/>
                    <a:pt x="1356" y="33357"/>
                  </a:cubicBezTo>
                  <a:cubicBezTo>
                    <a:pt x="1356" y="52703"/>
                    <a:pt x="14012" y="65359"/>
                    <a:pt x="32273" y="65359"/>
                  </a:cubicBezTo>
                  <a:cubicBezTo>
                    <a:pt x="47821" y="65359"/>
                    <a:pt x="55957" y="59212"/>
                    <a:pt x="60658" y="55776"/>
                  </a:cubicBezTo>
                  <a:lnTo>
                    <a:pt x="57946" y="51618"/>
                  </a:lnTo>
                  <a:cubicBezTo>
                    <a:pt x="54330" y="53788"/>
                    <a:pt x="47098" y="58669"/>
                    <a:pt x="35165" y="57946"/>
                  </a:cubicBezTo>
                  <a:cubicBezTo>
                    <a:pt x="23233" y="57042"/>
                    <a:pt x="17266" y="44567"/>
                    <a:pt x="18532" y="29199"/>
                  </a:cubicBez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B1D4147A-50C1-4282-A662-A8D56983F68E}"/>
                </a:ext>
              </a:extLst>
            </p:cNvPr>
            <p:cNvSpPr/>
            <p:nvPr/>
          </p:nvSpPr>
          <p:spPr>
            <a:xfrm>
              <a:off x="11854298" y="6488308"/>
              <a:ext cx="61472" cy="94015"/>
            </a:xfrm>
            <a:custGeom>
              <a:avLst/>
              <a:gdLst>
                <a:gd name="connsiteX0" fmla="*/ 43663 w 61471"/>
                <a:gd name="connsiteY0" fmla="*/ 52884 h 94015"/>
                <a:gd name="connsiteX1" fmla="*/ 19074 w 61471"/>
                <a:gd name="connsiteY1" fmla="*/ 52884 h 94015"/>
                <a:gd name="connsiteX2" fmla="*/ 31911 w 61471"/>
                <a:gd name="connsiteY2" fmla="*/ 34623 h 94015"/>
                <a:gd name="connsiteX3" fmla="*/ 43663 w 61471"/>
                <a:gd name="connsiteY3" fmla="*/ 52884 h 94015"/>
                <a:gd name="connsiteX4" fmla="*/ 55415 w 61471"/>
                <a:gd name="connsiteY4" fmla="*/ 10215 h 94015"/>
                <a:gd name="connsiteX5" fmla="*/ 49448 w 61471"/>
                <a:gd name="connsiteY5" fmla="*/ 1356 h 94015"/>
                <a:gd name="connsiteX6" fmla="*/ 28114 w 61471"/>
                <a:gd name="connsiteY6" fmla="*/ 17989 h 94015"/>
                <a:gd name="connsiteX7" fmla="*/ 31549 w 61471"/>
                <a:gd name="connsiteY7" fmla="*/ 23052 h 94015"/>
                <a:gd name="connsiteX8" fmla="*/ 55415 w 61471"/>
                <a:gd name="connsiteY8" fmla="*/ 10215 h 94015"/>
                <a:gd name="connsiteX9" fmla="*/ 18532 w 61471"/>
                <a:gd name="connsiteY9" fmla="*/ 57765 h 94015"/>
                <a:gd name="connsiteX10" fmla="*/ 59392 w 61471"/>
                <a:gd name="connsiteY10" fmla="*/ 57765 h 94015"/>
                <a:gd name="connsiteX11" fmla="*/ 32092 w 61471"/>
                <a:gd name="connsiteY11" fmla="*/ 29922 h 94015"/>
                <a:gd name="connsiteX12" fmla="*/ 1356 w 61471"/>
                <a:gd name="connsiteY12" fmla="*/ 61924 h 94015"/>
                <a:gd name="connsiteX13" fmla="*/ 32273 w 61471"/>
                <a:gd name="connsiteY13" fmla="*/ 93925 h 94015"/>
                <a:gd name="connsiteX14" fmla="*/ 60658 w 61471"/>
                <a:gd name="connsiteY14" fmla="*/ 84343 h 94015"/>
                <a:gd name="connsiteX15" fmla="*/ 57946 w 61471"/>
                <a:gd name="connsiteY15" fmla="*/ 80184 h 94015"/>
                <a:gd name="connsiteX16" fmla="*/ 35165 w 61471"/>
                <a:gd name="connsiteY16" fmla="*/ 86512 h 94015"/>
                <a:gd name="connsiteX17" fmla="*/ 18532 w 61471"/>
                <a:gd name="connsiteY17" fmla="*/ 57765 h 9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471" h="94015">
                  <a:moveTo>
                    <a:pt x="43663" y="52884"/>
                  </a:moveTo>
                  <a:lnTo>
                    <a:pt x="19074" y="52884"/>
                  </a:lnTo>
                  <a:cubicBezTo>
                    <a:pt x="20521" y="42397"/>
                    <a:pt x="24679" y="34623"/>
                    <a:pt x="31911" y="34623"/>
                  </a:cubicBezTo>
                  <a:cubicBezTo>
                    <a:pt x="40409" y="34623"/>
                    <a:pt x="43121" y="44205"/>
                    <a:pt x="43663" y="52884"/>
                  </a:cubicBezTo>
                  <a:close/>
                  <a:moveTo>
                    <a:pt x="55415" y="10215"/>
                  </a:moveTo>
                  <a:lnTo>
                    <a:pt x="49448" y="1356"/>
                  </a:lnTo>
                  <a:lnTo>
                    <a:pt x="28114" y="17989"/>
                  </a:lnTo>
                  <a:lnTo>
                    <a:pt x="31549" y="23052"/>
                  </a:lnTo>
                  <a:lnTo>
                    <a:pt x="55415" y="10215"/>
                  </a:lnTo>
                  <a:close/>
                  <a:moveTo>
                    <a:pt x="18532" y="57765"/>
                  </a:moveTo>
                  <a:lnTo>
                    <a:pt x="59392" y="57765"/>
                  </a:lnTo>
                  <a:cubicBezTo>
                    <a:pt x="59031" y="40770"/>
                    <a:pt x="50172" y="29922"/>
                    <a:pt x="32092" y="29922"/>
                  </a:cubicBezTo>
                  <a:cubicBezTo>
                    <a:pt x="14373" y="29922"/>
                    <a:pt x="1356" y="45109"/>
                    <a:pt x="1356" y="61924"/>
                  </a:cubicBezTo>
                  <a:cubicBezTo>
                    <a:pt x="1356" y="81269"/>
                    <a:pt x="14012" y="93925"/>
                    <a:pt x="32273" y="93925"/>
                  </a:cubicBezTo>
                  <a:cubicBezTo>
                    <a:pt x="47821" y="93925"/>
                    <a:pt x="55957" y="87778"/>
                    <a:pt x="60658" y="84343"/>
                  </a:cubicBezTo>
                  <a:lnTo>
                    <a:pt x="57946" y="80184"/>
                  </a:lnTo>
                  <a:cubicBezTo>
                    <a:pt x="54330" y="82354"/>
                    <a:pt x="47098" y="87235"/>
                    <a:pt x="35165" y="86512"/>
                  </a:cubicBezTo>
                  <a:cubicBezTo>
                    <a:pt x="23233" y="85608"/>
                    <a:pt x="17266" y="73133"/>
                    <a:pt x="18532" y="57765"/>
                  </a:cubicBezTo>
                  <a:close/>
                </a:path>
              </a:pathLst>
            </a:custGeom>
            <a:solidFill>
              <a:srgbClr val="005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34956D-A087-4A40-8BC1-954E160F5E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618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98630DE-CEBF-46D4-80BD-A8126BA471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1D26E238-E383-4B6E-9ACA-87F6970905A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536516"/>
              </p:ext>
            </p:extLst>
          </p:nvPr>
        </p:nvGraphicFramePr>
        <p:xfrm>
          <a:off x="5724525" y="914400"/>
          <a:ext cx="5413375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ous-titre 4">
            <a:extLst>
              <a:ext uri="{FF2B5EF4-FFF2-40B4-BE49-F238E27FC236}">
                <a16:creationId xmlns:a16="http://schemas.microsoft.com/office/drawing/2014/main" id="{9C26A4C6-6CA8-4723-B29C-009577E91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Exemple de diapositive : titre et sous-titre à gauche, contenu (texte, graphique, diagramme) à droite,  texte de couleur foncée.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BB4A189-6895-4B32-B789-B8ED0A621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Titre de la diapositive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B548E1-BAAB-4D88-87CE-E3D9A19EE1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8148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98630DE-CEBF-46D4-80BD-A8126BA471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1D26E238-E383-4B6E-9ACA-87F6970905A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33211251"/>
              </p:ext>
            </p:extLst>
          </p:nvPr>
        </p:nvGraphicFramePr>
        <p:xfrm>
          <a:off x="5751513" y="914400"/>
          <a:ext cx="5413375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ous-titre 4">
            <a:extLst>
              <a:ext uri="{FF2B5EF4-FFF2-40B4-BE49-F238E27FC236}">
                <a16:creationId xmlns:a16="http://schemas.microsoft.com/office/drawing/2014/main" id="{9C26A4C6-6CA8-4723-B29C-009577E91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Exemple de diapositive : titre et sous-titre à gauche, contenu (texte, graphique, diagramme) à droite,  texte en blanc.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BB4A189-6895-4B32-B789-B8ED0A621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fr-CA" dirty="0"/>
              <a:t>Titre de la diapositive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182E05-27C2-4F46-9851-2C2E2E5CF2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740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028715B-A17A-48EC-9678-CCBD5EE7587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23E479DA-BC24-429E-8E0C-08036B48CC11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30223819"/>
              </p:ext>
            </p:extLst>
          </p:nvPr>
        </p:nvGraphicFramePr>
        <p:xfrm>
          <a:off x="6700838" y="2560638"/>
          <a:ext cx="4754562" cy="329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fr-CA" dirty="0"/>
              <a:t>Niveau 1 : titre 4 (titre de colonne)</a:t>
            </a:r>
          </a:p>
          <a:p>
            <a:pPr lvl="1"/>
            <a:r>
              <a:rPr lang="fr-CA" dirty="0"/>
              <a:t>Niveau 2 : texte de paragraphe. Utiliser la commande « Augmenter le niveau de liste » pour passer d’un niveau à l’autre. Niveau 1 = titre de colonne : </a:t>
            </a:r>
            <a:r>
              <a:rPr lang="fr-CA" dirty="0" err="1"/>
              <a:t>arial</a:t>
            </a:r>
            <a:r>
              <a:rPr lang="fr-CA" dirty="0"/>
              <a:t> gras, couleur accent. Niveau 2 = texte de paragraphe : </a:t>
            </a:r>
            <a:r>
              <a:rPr lang="fr-CA" dirty="0" err="1"/>
              <a:t>arial</a:t>
            </a:r>
            <a:r>
              <a:rPr lang="fr-CA" dirty="0"/>
              <a:t>, couleur automatique foncée. Niveaux 3 et 4 = listes à puces.</a:t>
            </a:r>
          </a:p>
          <a:p>
            <a:pPr lvl="2"/>
            <a:r>
              <a:rPr lang="fr-CA" dirty="0"/>
              <a:t>Niveau 3 : texte avec puce 1</a:t>
            </a:r>
          </a:p>
          <a:p>
            <a:pPr lvl="2"/>
            <a:r>
              <a:rPr lang="fr-CA" dirty="0"/>
              <a:t>Niveau 3 : texte avec puce 1</a:t>
            </a:r>
          </a:p>
          <a:p>
            <a:pPr lvl="3"/>
            <a:r>
              <a:rPr lang="fr-CA" dirty="0"/>
              <a:t>Niveau 4 : texte avec puce 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0CCA4B-BA0F-49C7-ACCC-8422C63C8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/>
              <a:t>Titre 3 : sous-titre de la diapositive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2 : titre de la diapositive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E338426-5B23-4A58-AD8A-ED24D33A6D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CA" dirty="0">
                <a:latin typeface="+mj-lt"/>
              </a:rPr>
              <a:t>Titre de la section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8C6D1C-BA41-4E9C-9EDB-FAA71665C21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3862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72118CE-DAE9-4739-855C-0C33A58D082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914400" y="6356984"/>
            <a:ext cx="7206916" cy="365125"/>
          </a:xfrm>
        </p:spPr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graphicFrame>
        <p:nvGraphicFramePr>
          <p:cNvPr id="22" name="Espace réservé du contenu 21">
            <a:extLst>
              <a:ext uri="{FF2B5EF4-FFF2-40B4-BE49-F238E27FC236}">
                <a16:creationId xmlns:a16="http://schemas.microsoft.com/office/drawing/2014/main" id="{10ED5434-69E1-498C-B626-F526BB4B9EA2}"/>
              </a:ext>
            </a:extLst>
          </p:cNvPr>
          <p:cNvGraphicFramePr>
            <a:graphicFrameLocks noGrp="1"/>
          </p:cNvGraphicFramePr>
          <p:nvPr>
            <p:ph sz="quarter" idx="29"/>
          </p:nvPr>
        </p:nvGraphicFramePr>
        <p:xfrm>
          <a:off x="6700838" y="2141538"/>
          <a:ext cx="4754562" cy="398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fr-CA" dirty="0"/>
              <a:t>Niveau 1 : titre 4 (titre de paragraphe)</a:t>
            </a:r>
          </a:p>
          <a:p>
            <a:pPr lvl="1"/>
            <a:r>
              <a:rPr lang="fr-CA" dirty="0"/>
              <a:t>Niveau 2 – Texte de paragraphe. Utiliser la commande « Augmenter le niveau de liste » pour passer d’un niveau à l’autre. 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 Niveau 2 = texte de paragraphe : </a:t>
            </a:r>
            <a:r>
              <a:rPr lang="fr-CA" dirty="0" err="1"/>
              <a:t>arial</a:t>
            </a:r>
            <a:r>
              <a:rPr lang="fr-CA" dirty="0"/>
              <a:t>, couleur automatique foncée. Niveaux 3 et 4 = listes à puces.</a:t>
            </a:r>
          </a:p>
          <a:p>
            <a:pPr lvl="2"/>
            <a:r>
              <a:rPr lang="fr-CA" dirty="0"/>
              <a:t>Niveau 3 : texte avec puce 1</a:t>
            </a:r>
          </a:p>
          <a:p>
            <a:pPr lvl="2"/>
            <a:r>
              <a:rPr lang="fr-CA" dirty="0"/>
              <a:t>Niveau 3 : texte avec puce 1</a:t>
            </a:r>
          </a:p>
          <a:p>
            <a:pPr lvl="3"/>
            <a:r>
              <a:rPr lang="fr-CA" dirty="0"/>
              <a:t>Niveau 4 : texte avec puce 2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2 : titre de la diapositive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0CCA4B-BA0F-49C7-ACCC-8422C63C86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CA" dirty="0">
                <a:latin typeface="+mj-lt"/>
              </a:rPr>
              <a:t>Titre de la section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A44D131-FE3B-4727-B9EA-345E0E84365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457200" y="6356349"/>
            <a:ext cx="411480" cy="365760"/>
          </a:xfrm>
        </p:spPr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019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EBEFF366-EBFF-418C-AFFC-121658739D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57332" y="3633955"/>
            <a:ext cx="4845729" cy="1106487"/>
          </a:xfrm>
        </p:spPr>
        <p:txBody>
          <a:bodyPr/>
          <a:lstStyle/>
          <a:p>
            <a:r>
              <a:rPr lang="fr-CA" dirty="0"/>
              <a:t>Nom, fonction, unité administrative</a:t>
            </a:r>
          </a:p>
          <a:p>
            <a:r>
              <a:rPr lang="fr-CA" dirty="0"/>
              <a:t>xx mois 202X</a:t>
            </a:r>
          </a:p>
        </p:txBody>
      </p:sp>
      <p:sp>
        <p:nvSpPr>
          <p:cNvPr id="20" name="Sous-titre 19">
            <a:extLst>
              <a:ext uri="{FF2B5EF4-FFF2-40B4-BE49-F238E27FC236}">
                <a16:creationId xmlns:a16="http://schemas.microsoft.com/office/drawing/2014/main" id="{94FC8979-204E-41D6-B1E3-E55FAF834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2971800"/>
            <a:ext cx="4846321" cy="863353"/>
          </a:xfrm>
        </p:spPr>
        <p:txBody>
          <a:bodyPr/>
          <a:lstStyle/>
          <a:p>
            <a:r>
              <a:rPr lang="fr-CA" dirty="0"/>
              <a:t>Sous-titre de la présentation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B45D848C-A71A-409C-9534-DE4BCC5D9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Titre de la présentation sur </a:t>
            </a:r>
            <a:br>
              <a:rPr lang="fr-CA" dirty="0"/>
            </a:br>
            <a:r>
              <a:rPr lang="fr-CA" dirty="0"/>
              <a:t>3 lignes max.</a:t>
            </a:r>
          </a:p>
        </p:txBody>
      </p:sp>
      <p:sp>
        <p:nvSpPr>
          <p:cNvPr id="10" name="Carré-couleur accent">
            <a:extLst>
              <a:ext uri="{FF2B5EF4-FFF2-40B4-BE49-F238E27FC236}">
                <a16:creationId xmlns:a16="http://schemas.microsoft.com/office/drawing/2014/main" id="{CD6E3417-FC1D-47B5-A1B5-A4C482317264}"/>
              </a:ext>
            </a:extLst>
          </p:cNvPr>
          <p:cNvSpPr/>
          <p:nvPr/>
        </p:nvSpPr>
        <p:spPr>
          <a:xfrm>
            <a:off x="0" y="0"/>
            <a:ext cx="3429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Logo-UdeM-Monde">
            <a:extLst>
              <a:ext uri="{FF2B5EF4-FFF2-40B4-BE49-F238E27FC236}">
                <a16:creationId xmlns:a16="http://schemas.microsoft.com/office/drawing/2014/main" id="{4983F974-D5C7-452D-A6CF-4B7CCF89A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14601" cy="25146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6E15993-F6CA-4EE7-934D-B752F9DAB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15" y="4893558"/>
            <a:ext cx="3928885" cy="1964442"/>
          </a:xfrm>
          <a:prstGeom prst="rect">
            <a:avLst/>
          </a:prstGeom>
        </p:spPr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3C568C1C-D325-45A5-94F3-63D53C8A49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035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>
            <a:extLst>
              <a:ext uri="{FF2B5EF4-FFF2-40B4-BE49-F238E27FC236}">
                <a16:creationId xmlns:a16="http://schemas.microsoft.com/office/drawing/2014/main" id="{7E8742F5-BA7E-4324-8C6F-BCB25260B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Exemple de page intercalaire </a:t>
            </a:r>
            <a:br>
              <a:rPr lang="fr-CA" dirty="0"/>
            </a:br>
            <a:r>
              <a:rPr lang="fr-CA" dirty="0"/>
              <a:t>avec image et texte en blanc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B3B2C06-481F-4515-B09C-780CF3BB3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Titre de </a:t>
            </a:r>
            <a:br>
              <a:rPr lang="fr-CA"/>
            </a:br>
            <a:r>
              <a:rPr lang="fr-CA"/>
              <a:t>la section</a:t>
            </a:r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A52935-1FA0-448D-9CFE-EB03FBC7F5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460543-FF68-416A-8BC9-DDA6A80531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3</a:t>
            </a:fld>
            <a:endParaRPr lang="fr-CA" dirty="0"/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BF05BC67-C23D-431F-A465-A5ADB18D84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028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EA412B4-CEED-4DE5-94F6-4B283FA17B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Exemple de page intercalaire </a:t>
            </a:r>
            <a:br>
              <a:rPr lang="fr-CA" dirty="0"/>
            </a:br>
            <a:r>
              <a:rPr lang="fr-CA" dirty="0"/>
              <a:t>avec image et texte de couleur foncée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A227810-4B47-48A5-A49E-25CFACCFD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Titre de </a:t>
            </a:r>
            <a:br>
              <a:rPr lang="fr-CA"/>
            </a:br>
            <a:r>
              <a:rPr lang="fr-CA"/>
              <a:t>la section</a:t>
            </a:r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041683-993C-40F7-B0AF-018F7E2EDD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0FBAF40-0BF0-457F-80C7-C42C21724EFE}"/>
              </a:ext>
            </a:extLst>
          </p:cNvPr>
          <p:cNvSpPr>
            <a:spLocks noChangeAspect="1"/>
          </p:cNvSpPr>
          <p:nvPr/>
        </p:nvSpPr>
        <p:spPr>
          <a:xfrm>
            <a:off x="8790432" y="3456432"/>
            <a:ext cx="3401568" cy="340156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8EB663-B248-4D1F-A37E-C1766F6CA4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4</a:t>
            </a:fld>
            <a:endParaRPr lang="fr-CA" dirty="0"/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EED49233-35EC-473C-AE09-2CDB5E1897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346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EA4E78-D966-4E4B-A31C-21488618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3514987" cy="365125"/>
          </a:xfrm>
        </p:spPr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0BA7D18-E172-4815-B961-CF1C9DC8DD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Exemple de page intercalaire </a:t>
            </a:r>
            <a:br>
              <a:rPr lang="fr-CA" dirty="0"/>
            </a:br>
            <a:r>
              <a:rPr lang="fr-CA" dirty="0"/>
              <a:t>sans image et texte en blanc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BE71A6D-BED9-4C3D-A86C-A81034B45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Titre de </a:t>
            </a:r>
            <a:br>
              <a:rPr lang="fr-CA" dirty="0"/>
            </a:br>
            <a:r>
              <a:rPr lang="fr-CA" dirty="0"/>
              <a:t>la section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B08758-A626-40FD-8D1C-A88F29A9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pc="-5" smtClean="0"/>
              <a:pPr marL="200025"/>
              <a:t>5</a:t>
            </a:fld>
            <a:endParaRPr lang="fr-CA" spc="-5" dirty="0"/>
          </a:p>
        </p:txBody>
      </p:sp>
    </p:spTree>
    <p:extLst>
      <p:ext uri="{BB962C8B-B14F-4D97-AF65-F5344CB8AC3E}">
        <p14:creationId xmlns:p14="http://schemas.microsoft.com/office/powerpoint/2010/main" val="418852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7CDC970-BBA1-4622-9A1D-A5EFC18BA10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fr-CA" dirty="0"/>
              <a:t>Niveau 1 : titre 4 (titre de paragraphe)</a:t>
            </a:r>
          </a:p>
          <a:p>
            <a:pPr lvl="1"/>
            <a:r>
              <a:rPr lang="fr-CA" dirty="0"/>
              <a:t>Niveau 2 : texte de paragraphe. Utiliser la commande « Augmenter le niveau de liste » pour passer d’un niveau à l’autre. 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 Niveau 2 = texte de paragraphe : </a:t>
            </a:r>
            <a:r>
              <a:rPr lang="fr-CA" dirty="0" err="1"/>
              <a:t>arial</a:t>
            </a:r>
            <a:r>
              <a:rPr lang="fr-CA" dirty="0"/>
              <a:t>, couleur automatique foncée. Niveaux 3 et 4 = listes à puces.</a:t>
            </a:r>
          </a:p>
          <a:p>
            <a:pPr lvl="1"/>
            <a:r>
              <a:rPr lang="fr-CA" dirty="0" err="1"/>
              <a:t>Donec</a:t>
            </a:r>
            <a:r>
              <a:rPr lang="fr-CA" dirty="0"/>
              <a:t> </a:t>
            </a:r>
            <a:r>
              <a:rPr lang="fr-CA" dirty="0" err="1"/>
              <a:t>lacinia</a:t>
            </a:r>
            <a:r>
              <a:rPr lang="fr-CA" dirty="0"/>
              <a:t> </a:t>
            </a:r>
            <a:r>
              <a:rPr lang="fr-CA" dirty="0" err="1"/>
              <a:t>lectus</a:t>
            </a:r>
            <a:r>
              <a:rPr lang="fr-CA" dirty="0"/>
              <a:t> ut ex </a:t>
            </a:r>
            <a:r>
              <a:rPr lang="fr-CA" dirty="0" err="1"/>
              <a:t>accumsan</a:t>
            </a:r>
            <a:r>
              <a:rPr lang="fr-CA" dirty="0"/>
              <a:t>, id </a:t>
            </a:r>
            <a:r>
              <a:rPr lang="fr-CA" dirty="0" err="1"/>
              <a:t>tempor</a:t>
            </a:r>
            <a:r>
              <a:rPr lang="fr-CA" dirty="0"/>
              <a:t> magna semper. Integer </a:t>
            </a:r>
            <a:r>
              <a:rPr lang="fr-CA" dirty="0" err="1"/>
              <a:t>eget</a:t>
            </a:r>
            <a:r>
              <a:rPr lang="fr-CA" dirty="0"/>
              <a:t> </a:t>
            </a:r>
            <a:r>
              <a:rPr lang="fr-CA" dirty="0" err="1"/>
              <a:t>sapien</a:t>
            </a:r>
            <a:r>
              <a:rPr lang="fr-CA" dirty="0"/>
              <a:t> </a:t>
            </a:r>
            <a:r>
              <a:rPr lang="fr-CA" dirty="0" err="1"/>
              <a:t>purus</a:t>
            </a:r>
            <a:r>
              <a:rPr lang="fr-CA" dirty="0"/>
              <a:t>. </a:t>
            </a:r>
            <a:r>
              <a:rPr lang="fr-CA" dirty="0" err="1"/>
              <a:t>Aenean</a:t>
            </a:r>
            <a:r>
              <a:rPr lang="fr-CA" dirty="0"/>
              <a:t> cursus </a:t>
            </a:r>
            <a:r>
              <a:rPr lang="fr-CA" dirty="0" err="1"/>
              <a:t>nisl</a:t>
            </a:r>
            <a:r>
              <a:rPr lang="fr-CA" dirty="0"/>
              <a:t> nec ante </a:t>
            </a:r>
            <a:r>
              <a:rPr lang="fr-CA" dirty="0" err="1"/>
              <a:t>aliquam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 Morbi et </a:t>
            </a:r>
            <a:r>
              <a:rPr lang="fr-CA" dirty="0" err="1"/>
              <a:t>urna</a:t>
            </a:r>
            <a:r>
              <a:rPr lang="fr-CA" dirty="0"/>
              <a:t> </a:t>
            </a:r>
            <a:r>
              <a:rPr lang="fr-CA" dirty="0" err="1"/>
              <a:t>placerat</a:t>
            </a:r>
            <a:r>
              <a:rPr lang="fr-CA" dirty="0"/>
              <a:t>, </a:t>
            </a:r>
            <a:r>
              <a:rPr lang="fr-CA" dirty="0" err="1"/>
              <a:t>congue</a:t>
            </a:r>
            <a:r>
              <a:rPr lang="fr-CA" dirty="0"/>
              <a:t> erat eu, </a:t>
            </a:r>
            <a:r>
              <a:rPr lang="fr-CA" dirty="0" err="1"/>
              <a:t>elementum</a:t>
            </a:r>
            <a:r>
              <a:rPr lang="fr-CA" dirty="0"/>
              <a:t> </a:t>
            </a:r>
            <a:r>
              <a:rPr lang="fr-CA" dirty="0" err="1"/>
              <a:t>eros</a:t>
            </a:r>
            <a:r>
              <a:rPr lang="fr-CA" dirty="0"/>
              <a:t>.</a:t>
            </a:r>
          </a:p>
          <a:p>
            <a:pPr lvl="2"/>
            <a:r>
              <a:rPr lang="fr-CA" dirty="0"/>
              <a:t>Niveau 3 : texte avec puce 1</a:t>
            </a:r>
          </a:p>
          <a:p>
            <a:pPr lvl="2"/>
            <a:r>
              <a:rPr lang="fr-CA" dirty="0"/>
              <a:t>Niveau 3 : texte avec puce 1</a:t>
            </a:r>
          </a:p>
          <a:p>
            <a:pPr lvl="3"/>
            <a:r>
              <a:rPr lang="fr-CA" dirty="0"/>
              <a:t>Niveau 4 : texte avec puce 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0CCA4B-BA0F-49C7-ACCC-8422C63C8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/>
              <a:t>Titre 3 : sous-titre de la diapositive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2 : titre de la diapositive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E338426-5B23-4A58-AD8A-ED24D33A6D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CA" dirty="0">
                <a:latin typeface="+mj-lt"/>
              </a:rPr>
              <a:t>Titre de la section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EFB7B1-E439-49FB-9BD8-DE24A90287C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928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89545F7-8DCE-4249-A00C-B6B81AA4BDF9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914400" y="6356984"/>
            <a:ext cx="7206916" cy="365125"/>
          </a:xfrm>
        </p:spPr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381C80-6CE8-4776-AFAF-B9C415AB9F9C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526457" y="2141621"/>
            <a:ext cx="4929053" cy="3984859"/>
          </a:xfrm>
        </p:spPr>
        <p:txBody>
          <a:bodyPr/>
          <a:lstStyle/>
          <a:p>
            <a:r>
              <a:rPr lang="fr-CA" dirty="0"/>
              <a:t>Niveau 1 : titre 4 (titre de colonne)</a:t>
            </a:r>
          </a:p>
          <a:p>
            <a:pPr lvl="1"/>
            <a:r>
              <a:rPr lang="fr-CA" dirty="0"/>
              <a:t>Niveau 2 : texte de paragraphe. Utiliser la commande « Augmenter le niveau de liste » pour passer d’un niveau à l’autre. Niveau 1 = titre de colonne : </a:t>
            </a:r>
            <a:r>
              <a:rPr lang="fr-CA" dirty="0" err="1"/>
              <a:t>arial</a:t>
            </a:r>
            <a:r>
              <a:rPr lang="fr-CA" dirty="0"/>
              <a:t> gras, couleur accent. Niveau 2 = texte de paragraphe : </a:t>
            </a:r>
            <a:r>
              <a:rPr lang="fr-CA" dirty="0" err="1"/>
              <a:t>arial</a:t>
            </a:r>
            <a:r>
              <a:rPr lang="fr-CA" dirty="0"/>
              <a:t>, couleur automatique foncée. Niveaux 3 et 4 = listes à puces.</a:t>
            </a:r>
          </a:p>
          <a:p>
            <a:pPr lvl="1"/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 </a:t>
            </a:r>
            <a:r>
              <a:rPr lang="fr-CA" dirty="0" err="1"/>
              <a:t>Phasellus</a:t>
            </a:r>
            <a:r>
              <a:rPr lang="fr-CA" dirty="0"/>
              <a:t> </a:t>
            </a:r>
            <a:r>
              <a:rPr lang="fr-CA" dirty="0" err="1"/>
              <a:t>eget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 et diam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congue</a:t>
            </a:r>
            <a:r>
              <a:rPr lang="fr-CA" dirty="0"/>
              <a:t>. </a:t>
            </a:r>
          </a:p>
          <a:p>
            <a:pPr lvl="2"/>
            <a:r>
              <a:rPr lang="fr-CA" dirty="0"/>
              <a:t>Niveau 3 : texte avec puce 1</a:t>
            </a:r>
          </a:p>
          <a:p>
            <a:pPr lvl="2"/>
            <a:r>
              <a:rPr lang="fr-CA" dirty="0"/>
              <a:t>Niveau 3 : texte avec puce 1</a:t>
            </a:r>
          </a:p>
          <a:p>
            <a:pPr lvl="3"/>
            <a:r>
              <a:rPr lang="fr-CA" dirty="0"/>
              <a:t>Niveau 4 : texte avec puce 2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7" y="2141621"/>
            <a:ext cx="4929053" cy="3984859"/>
          </a:xfrm>
        </p:spPr>
        <p:txBody>
          <a:bodyPr>
            <a:normAutofit/>
          </a:bodyPr>
          <a:lstStyle/>
          <a:p>
            <a:r>
              <a:rPr lang="fr-CA" dirty="0"/>
              <a:t>Niveau 1 : titre 4 (titre de colonne)</a:t>
            </a:r>
          </a:p>
          <a:p>
            <a:pPr lvl="1"/>
            <a:r>
              <a:rPr lang="fr-CA" dirty="0"/>
              <a:t>Niveau 2 : texte de paragraphe. Utiliser la commande « Augmenter le niveau de liste » pour passer d’un niveau à l’autre. Niveau 1 = titre de colonne : </a:t>
            </a:r>
            <a:r>
              <a:rPr lang="fr-CA" dirty="0" err="1"/>
              <a:t>arial</a:t>
            </a:r>
            <a:r>
              <a:rPr lang="fr-CA" dirty="0"/>
              <a:t> gras, couleur accent. Niveau 2 = texte de paragraphe : </a:t>
            </a:r>
            <a:r>
              <a:rPr lang="fr-CA" dirty="0" err="1"/>
              <a:t>arial</a:t>
            </a:r>
            <a:r>
              <a:rPr lang="fr-CA" dirty="0"/>
              <a:t>, couleur automatique foncée. Niveaux 3 et 4 = listes à puces.</a:t>
            </a:r>
          </a:p>
          <a:p>
            <a:pPr lvl="1"/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 </a:t>
            </a:r>
            <a:r>
              <a:rPr lang="fr-CA" dirty="0" err="1"/>
              <a:t>Phasellus</a:t>
            </a:r>
            <a:r>
              <a:rPr lang="fr-CA" dirty="0"/>
              <a:t> </a:t>
            </a:r>
            <a:r>
              <a:rPr lang="fr-CA" dirty="0" err="1"/>
              <a:t>eget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 et diam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congue</a:t>
            </a:r>
            <a:r>
              <a:rPr lang="fr-CA" dirty="0"/>
              <a:t>. </a:t>
            </a:r>
          </a:p>
          <a:p>
            <a:pPr lvl="2"/>
            <a:r>
              <a:rPr lang="fr-CA" dirty="0"/>
              <a:t>Niveau 3 : texte avec puce 1</a:t>
            </a:r>
          </a:p>
          <a:p>
            <a:pPr lvl="2"/>
            <a:r>
              <a:rPr lang="fr-CA" dirty="0"/>
              <a:t>Niveau 3 : texte avec puce 1</a:t>
            </a:r>
          </a:p>
          <a:p>
            <a:pPr lvl="3"/>
            <a:r>
              <a:rPr lang="fr-CA" dirty="0"/>
              <a:t>Niveau 4 : texte avec puce 2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2 : titre de la diapositive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E338426-5B23-4A58-AD8A-ED24D33A6D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CA" dirty="0">
                <a:latin typeface="+mj-lt"/>
              </a:rPr>
              <a:t>Titre de la section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8DFBC6-9898-49CC-9497-02E0F525B9E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457200" y="6356349"/>
            <a:ext cx="411480" cy="365760"/>
          </a:xfrm>
        </p:spPr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9177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423E554-5FC8-44BF-B602-0422660982B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Faculté de médecine vétérinaire de l'Université de Montréal</a:t>
            </a:r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7" y="2141621"/>
            <a:ext cx="5436000" cy="3984859"/>
          </a:xfrm>
        </p:spPr>
        <p:txBody>
          <a:bodyPr/>
          <a:lstStyle/>
          <a:p>
            <a:pPr lvl="0"/>
            <a:r>
              <a:rPr lang="fr-CA">
                <a:solidFill>
                  <a:srgbClr val="F04E26"/>
                </a:solidFill>
              </a:rPr>
              <a:t>Niveau 1 : titre 4 (titre de paragraphe)</a:t>
            </a:r>
          </a:p>
          <a:p>
            <a:pPr lvl="1">
              <a:buClr>
                <a:srgbClr val="0B113A"/>
              </a:buClr>
            </a:pPr>
            <a:r>
              <a:rPr lang="fr-CA">
                <a:solidFill>
                  <a:srgbClr val="0B113A"/>
                </a:solidFill>
              </a:rPr>
              <a:t>Niveau 2 : Texte de paragraphe. Utiliser la commande « Augmenter le niveau de liste » pour passer d’un niveau à l’autre. Niveau 1 = titre de paragraphe : arial gras, couleur accent. Niveau 2 = texte de paragraphe : arial, couleur automatique foncée. Niveaux 3 et 4 = listes à puces.</a:t>
            </a:r>
          </a:p>
          <a:p>
            <a:pPr lvl="1">
              <a:buClr>
                <a:srgbClr val="0B113A"/>
              </a:buClr>
            </a:pPr>
            <a:r>
              <a:rPr lang="fr-CA">
                <a:solidFill>
                  <a:srgbClr val="0B113A"/>
                </a:solidFill>
              </a:rPr>
              <a:t>Nunc sagittis quis ipsum vitae bibendum. Morbi pharetra eget eros vel sodales. Fusce ac dolor mauris. Aenean risus velit, viverra ut leo at, consectetur tincidunt sapien. </a:t>
            </a:r>
            <a:endParaRPr lang="fr-CA" dirty="0">
              <a:solidFill>
                <a:srgbClr val="0B113A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Titre 2 : titre de la diapositive</a:t>
            </a:r>
            <a:endParaRPr lang="fr-CA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E338426-5B23-4A58-AD8A-ED24D33A6D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CA">
                <a:latin typeface="+mj-lt"/>
              </a:rPr>
              <a:t>Titre de la section</a:t>
            </a:r>
            <a:endParaRPr lang="fr-CA" dirty="0">
              <a:latin typeface="+mj-lt"/>
            </a:endParaRPr>
          </a:p>
        </p:txBody>
      </p:sp>
      <p:sp>
        <p:nvSpPr>
          <p:cNvPr id="9" name="Forme libre : Carré couleur accent">
            <a:extLst>
              <a:ext uri="{FF2B5EF4-FFF2-40B4-BE49-F238E27FC236}">
                <a16:creationId xmlns:a16="http://schemas.microsoft.com/office/drawing/2014/main" id="{84A8371E-E481-4C0F-B35C-6F7800ADDFE9}"/>
              </a:ext>
            </a:extLst>
          </p:cNvPr>
          <p:cNvSpPr>
            <a:spLocks noChangeAspect="1"/>
          </p:cNvSpPr>
          <p:nvPr/>
        </p:nvSpPr>
        <p:spPr>
          <a:xfrm>
            <a:off x="8763000" y="3429000"/>
            <a:ext cx="3429000" cy="3429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E7805E-F572-418E-BAF3-2320C3EA049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8</a:t>
            </a:fld>
            <a:endParaRPr lang="fr-CA" dirty="0"/>
          </a:p>
        </p:txBody>
      </p:sp>
      <p:pic>
        <p:nvPicPr>
          <p:cNvPr id="21" name="Espace réservé pour une image  20">
            <a:extLst>
              <a:ext uri="{FF2B5EF4-FFF2-40B4-BE49-F238E27FC236}">
                <a16:creationId xmlns:a16="http://schemas.microsoft.com/office/drawing/2014/main" id="{0B5C0F73-D9F0-4E2C-9561-7DE5C4804CA9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436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6B85589-E60F-4B6E-80DC-DC3B8E8346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Faculté de médecine vétérinaire de l’Université de Montréal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9" y="2141621"/>
            <a:ext cx="5436000" cy="3960000"/>
          </a:xfrm>
        </p:spPr>
        <p:txBody>
          <a:bodyPr numCol="1" spcCol="822960">
            <a:normAutofit/>
          </a:bodyPr>
          <a:lstStyle/>
          <a:p>
            <a:r>
              <a:rPr lang="fr-CA" dirty="0"/>
              <a:t>Niveau 1 : titre 4 (titre de paragraphe)</a:t>
            </a:r>
          </a:p>
          <a:p>
            <a:pPr lvl="1"/>
            <a:r>
              <a:rPr lang="fr-CA" dirty="0"/>
              <a:t>Niveau 2 : Texte de paragraphe. Utiliser la commande « Augmenter le niveau de liste » pour passer d’un niveau à l’autre. 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 Niveau 2 = texte de paragraphe : </a:t>
            </a:r>
            <a:r>
              <a:rPr lang="fr-CA" dirty="0" err="1"/>
              <a:t>arial</a:t>
            </a:r>
            <a:r>
              <a:rPr lang="fr-CA" dirty="0"/>
              <a:t>, couleur automatique foncée. Niveaux 3 et 4 = listes à puces.</a:t>
            </a:r>
          </a:p>
          <a:p>
            <a:pPr lvl="2"/>
            <a:r>
              <a:rPr lang="fr-CA" dirty="0"/>
              <a:t>Niveau 3 : texte avec puce 1</a:t>
            </a:r>
          </a:p>
          <a:p>
            <a:pPr lvl="2"/>
            <a:r>
              <a:rPr lang="fr-CA" dirty="0"/>
              <a:t>Niveau 3 : texte avec puce 1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2 : titre de la diapositive</a:t>
            </a:r>
          </a:p>
        </p:txBody>
      </p:sp>
      <p:sp>
        <p:nvSpPr>
          <p:cNvPr id="12" name="Forme libre : Carré couleur accent">
            <a:extLst>
              <a:ext uri="{FF2B5EF4-FFF2-40B4-BE49-F238E27FC236}">
                <a16:creationId xmlns:a16="http://schemas.microsoft.com/office/drawing/2014/main" id="{9748231F-710F-4E13-90E8-CC221686C2B5}"/>
              </a:ext>
            </a:extLst>
          </p:cNvPr>
          <p:cNvSpPr>
            <a:spLocks noChangeAspect="1"/>
          </p:cNvSpPr>
          <p:nvPr/>
        </p:nvSpPr>
        <p:spPr>
          <a:xfrm>
            <a:off x="7848600" y="2514600"/>
            <a:ext cx="4343400" cy="43434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E338426-5B23-4A58-AD8A-ED24D33A6D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CA" dirty="0"/>
              <a:t>Titre de la section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5FD216-B679-4453-BDCC-6205BFBE523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9</a:t>
            </a:fld>
            <a:endParaRPr lang="fr-CA" dirty="0"/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5B635882-DF1E-4705-8FF6-844ED3A02238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1632653"/>
      </p:ext>
    </p:extLst>
  </p:cSld>
  <p:clrMapOvr>
    <a:masterClrMapping/>
  </p:clrMapOvr>
</p:sld>
</file>

<file path=ppt/theme/theme1.xml><?xml version="1.0" encoding="utf-8"?>
<a:theme xmlns:a="http://schemas.openxmlformats.org/drawingml/2006/main" name="UMONTREAL">
  <a:themeElements>
    <a:clrScheme name="COULEURS_UMONTREAL">
      <a:dk1>
        <a:srgbClr val="0B113A"/>
      </a:dk1>
      <a:lt1>
        <a:sysClr val="window" lastClr="FFFFFF"/>
      </a:lt1>
      <a:dk2>
        <a:srgbClr val="0B113A"/>
      </a:dk2>
      <a:lt2>
        <a:srgbClr val="E5F0F8"/>
      </a:lt2>
      <a:accent1>
        <a:srgbClr val="0057AC"/>
      </a:accent1>
      <a:accent2>
        <a:srgbClr val="52B782"/>
      </a:accent2>
      <a:accent3>
        <a:srgbClr val="FDE1DE"/>
      </a:accent3>
      <a:accent4>
        <a:srgbClr val="F04E26"/>
      </a:accent4>
      <a:accent5>
        <a:srgbClr val="FFCA40"/>
      </a:accent5>
      <a:accent6>
        <a:srgbClr val="024244"/>
      </a:accent6>
      <a:hlink>
        <a:srgbClr val="0057AC"/>
      </a:hlink>
      <a:folHlink>
        <a:srgbClr val="F04E26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ONTREAL" id="{04DF2DA8-9854-4563-B65C-DA4BCFEB40D0}" vid="{12826E35-A55D-40BE-A5CA-24862DD9618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d2d55bf-580b-4b3f-affe-66f473067b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E7A7683123D74F81AC476917DBA743" ma:contentTypeVersion="14" ma:contentTypeDescription="Crée un document." ma:contentTypeScope="" ma:versionID="91a5cadc25cfe779f525d6ccaf579588">
  <xsd:schema xmlns:xsd="http://www.w3.org/2001/XMLSchema" xmlns:xs="http://www.w3.org/2001/XMLSchema" xmlns:p="http://schemas.microsoft.com/office/2006/metadata/properties" xmlns:ns3="2d2d55bf-580b-4b3f-affe-66f473067bca" xmlns:ns4="5ba041e6-782a-4c50-91f6-93ed42f258d7" targetNamespace="http://schemas.microsoft.com/office/2006/metadata/properties" ma:root="true" ma:fieldsID="02c2381fd634620c6944d2c724494bb7" ns3:_="" ns4:_="">
    <xsd:import namespace="2d2d55bf-580b-4b3f-affe-66f473067bca"/>
    <xsd:import namespace="5ba041e6-782a-4c50-91f6-93ed42f258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d55bf-580b-4b3f-affe-66f473067b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041e6-782a-4c50-91f6-93ed42f258d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88AFE4-1A89-4501-B201-F5C03726B5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1F8E31-9F6C-441E-B97F-046F0520DE76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d2d55bf-580b-4b3f-affe-66f473067bca"/>
    <ds:schemaRef ds:uri="http://purl.org/dc/terms/"/>
    <ds:schemaRef ds:uri="http://www.w3.org/XML/1998/namespace"/>
    <ds:schemaRef ds:uri="5ba041e6-782a-4c50-91f6-93ed42f258d7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9B40E2C-DCB8-4672-A2FC-B4122352F0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2d55bf-580b-4b3f-affe-66f473067bca"/>
    <ds:schemaRef ds:uri="5ba041e6-782a-4c50-91f6-93ed42f258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UMONTREAL</Template>
  <TotalTime>0</TotalTime>
  <Words>1106</Words>
  <Application>Microsoft Office PowerPoint</Application>
  <PresentationFormat>Grand écran</PresentationFormat>
  <Paragraphs>106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UMONTREAL</vt:lpstr>
      <vt:lpstr>Présentation PowerPoint</vt:lpstr>
      <vt:lpstr>Titre de la présentation sur  3 lignes max.</vt:lpstr>
      <vt:lpstr>Titre de  la section</vt:lpstr>
      <vt:lpstr>Titre de  la section</vt:lpstr>
      <vt:lpstr>Titre de  la section</vt:lpstr>
      <vt:lpstr>Titre 2 : titre de la diapositive</vt:lpstr>
      <vt:lpstr>Titre 2 : titre de la diapositive</vt:lpstr>
      <vt:lpstr>Titre 2 : titre de la diapositive</vt:lpstr>
      <vt:lpstr>Titre 2 : titre de la diapositive</vt:lpstr>
      <vt:lpstr>Titre du graphique</vt:lpstr>
      <vt:lpstr>Titre de la diapositive</vt:lpstr>
      <vt:lpstr>Titre de la diapositive</vt:lpstr>
      <vt:lpstr>Titre 2 : titre de la diapositive</vt:lpstr>
      <vt:lpstr>Titre 2 : titre de la diapositive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 PowerPoint institutionnel de l'Université de Montréal</dc:title>
  <dc:creator/>
  <cp:lastModifiedBy/>
  <cp:revision>17</cp:revision>
  <dcterms:created xsi:type="dcterms:W3CDTF">2021-11-30T19:01:19Z</dcterms:created>
  <dcterms:modified xsi:type="dcterms:W3CDTF">2023-09-27T17:43:12Z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0x01010036E7A7683123D74F81AC476917DBA743</vt:lpwstr>
  </property>
</Properties>
</file>