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5" r:id="rId5"/>
    <p:sldId id="264" r:id="rId6"/>
    <p:sldId id="256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CD5"/>
    <a:srgbClr val="84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4D55-CB6E-40F2-8635-5EF9C9D6F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0A1E5-0349-4A08-935C-63ED035DB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D323-1E19-4C80-9DFE-61BD7053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BB96-76FF-42F2-8810-560C8C39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3D7E-41E0-46DA-923F-458371F5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1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21C2-F4E4-46DC-9236-A85E7863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28FB6-1A78-4172-B3DC-521EADB71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9234-B170-42F3-8249-6D6C52C0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8A24-4668-4DBC-A671-09AE5C20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B6D9E-6155-42C4-93CD-7DC55216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20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834AB-0A16-4C31-BF68-666C60E00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7F122-BA1B-4B4A-A714-E9C7ECCB6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959F0-D776-4A72-82AF-9A426F96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07F4-A030-4A38-B2F3-FD7F4825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95EF-FF8D-4FED-916E-B81E6CE5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1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8554-F802-4292-A890-D701537A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193D-B12D-4AA1-AF51-5B807F94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AFED-8C6F-419E-812B-BAFAB08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83DE-8374-4C30-81AC-0BC760A3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935F9-DFDF-4F1E-A4B8-7ECF04E4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63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795A-9B69-40F7-81B3-C4A56B73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08414-08AE-46ED-BEB4-F1315AA54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043E2-9F13-406E-9024-19EA978F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9721-D240-4A1E-A18E-8715B68C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54CB-2F86-4B46-9A73-4D4CFF2B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3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BBA-4F4E-4B6A-967E-23C2E69D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E112-DBFE-4091-8278-343939C7C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5928A-9165-4256-BAAB-9A9A4F973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B8717-40E6-40F5-BBE0-433F95E6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8394C-C631-42D6-8875-D1028F32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CA5C0-7EA4-4DD7-9A07-D24C4C6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95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3F98-DC6C-4B35-96B2-EE700EFD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B229F-B461-4416-BF1C-908D2798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95877-75B0-4E84-B68D-CB5F4D14E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7E5BE-3DFE-445E-A034-4F5FF5517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51679-F422-4B9C-B6A0-4E9C0FBEA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91B36-B95A-406A-9B24-BF9EB8C0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808A1-8F65-489A-93C6-1024DCBB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10CCB-275E-4AE2-AD79-955FD821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77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EEA6-56C5-4CE0-AE52-CD698632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DF537-BBDE-4266-A80A-C368BA1A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0F0D5-0352-4899-8BB0-2B778AA2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B6C4A-11AA-4A24-A9AF-E8027B67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187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2E487-4AA1-424B-A82B-75D23B7F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73F1E-B884-4514-8ACF-7E254EA6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37300-70F4-47FA-88A2-378B7984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47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3AEF-D3A9-41CB-89E3-7B9DF0F0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C0A-3EBD-4831-BC67-33FD3499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D6FA3-6208-462B-AC2B-C502D3BE9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1FC25-CEE6-44DA-9179-8F8C5E20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A21BB-710B-4873-822D-3F35B989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F2C38-B2D2-4EEA-B3B8-3D328916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88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7F7A-98FC-4B8C-856E-F37307A5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B33575-3F5D-42B6-8558-884CB847D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9571A-1C50-4E26-B836-BF64F349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46D7-FA49-425C-BB5A-4F9F986C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A9120-10D2-4C2E-9748-B6DE7374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4E71E-29B4-4039-92CB-3FCB73F9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521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BD926-1B82-4D09-B556-874507C0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FE0E7-D66F-422A-AC20-55E69EB8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7DF8F-857F-4B74-B190-88C88D06C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3843-88A1-45D6-9A14-09D16662FA25}" type="datetimeFigureOut">
              <a:rPr lang="fr-CA" smtClean="0"/>
              <a:t>2021-03-25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1EFF5-4287-4063-AA12-23320F397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B779D-F4FE-45B1-810A-78E34D82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3E27-3917-4E61-A1FF-DC384860FA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46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DF53D4-5AA2-4158-BE8F-DFEF0172C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5674" r="26609" b="4250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-2"/>
            <a:ext cx="8665828" cy="6858001"/>
          </a:xfrm>
          <a:prstGeom prst="rect">
            <a:avLst/>
          </a:prstGeom>
          <a:gradFill flip="none" rotWithShape="1">
            <a:gsLst>
              <a:gs pos="28000">
                <a:srgbClr val="C2CCD5">
                  <a:alpha val="10000"/>
                </a:srgbClr>
              </a:gs>
              <a:gs pos="92000">
                <a:srgbClr val="8496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2CD07E7-F840-46FC-B9FE-343155957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4" y="412899"/>
            <a:ext cx="2461754" cy="9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5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tall, apartment building&#10;&#10;Description automatically generated">
            <a:extLst>
              <a:ext uri="{FF2B5EF4-FFF2-40B4-BE49-F238E27FC236}">
                <a16:creationId xmlns:a16="http://schemas.microsoft.com/office/drawing/2014/main" id="{A6E2F955-799E-483B-AC98-7161091C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28000">
                <a:srgbClr val="C2CCD5">
                  <a:alpha val="10000"/>
                </a:srgbClr>
              </a:gs>
              <a:gs pos="92000">
                <a:srgbClr val="8496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EA0C7-1DE2-469E-B85D-2D3BC41F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" y="1718826"/>
            <a:ext cx="1921603" cy="73503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E4D4FD-1DDA-4367-B3A0-3D97E40B8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3" y="423204"/>
            <a:ext cx="1307455" cy="13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tall, apartment building&#10;&#10;Description automatically generated">
            <a:extLst>
              <a:ext uri="{FF2B5EF4-FFF2-40B4-BE49-F238E27FC236}">
                <a16:creationId xmlns:a16="http://schemas.microsoft.com/office/drawing/2014/main" id="{A6E2F955-799E-483B-AC98-7161091C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1CBB24-BD32-4F7C-AD35-62BE568F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3" t="13832" r="12518" b="46168"/>
          <a:stretch/>
        </p:blipFill>
        <p:spPr>
          <a:xfrm>
            <a:off x="0" y="-3196"/>
            <a:ext cx="12191999" cy="6861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551C7-85FD-406C-A1E7-80858176D10D}"/>
              </a:ext>
            </a:extLst>
          </p:cNvPr>
          <p:cNvSpPr/>
          <p:nvPr/>
        </p:nvSpPr>
        <p:spPr>
          <a:xfrm>
            <a:off x="-2" y="-1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rgbClr val="1C4072">
                  <a:alpha val="36000"/>
                </a:srgbClr>
              </a:gs>
              <a:gs pos="100000">
                <a:srgbClr val="1C3C6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23AE4AD-F0B0-4626-A060-B00168310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3" y="614235"/>
            <a:ext cx="3350987" cy="12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tall, apartment building&#10;&#10;Description automatically generated">
            <a:extLst>
              <a:ext uri="{FF2B5EF4-FFF2-40B4-BE49-F238E27FC236}">
                <a16:creationId xmlns:a16="http://schemas.microsoft.com/office/drawing/2014/main" id="{A6E2F955-799E-483B-AC98-7161091C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551C7-85FD-406C-A1E7-80858176D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rgbClr val="1C4072">
                  <a:alpha val="36000"/>
                </a:srgbClr>
              </a:gs>
              <a:gs pos="100000">
                <a:srgbClr val="1C3C6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23AE4AD-F0B0-4626-A060-B00168310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6" y="1762227"/>
            <a:ext cx="1921602" cy="73503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E5F16AB-FD77-442C-9C85-978CC01C4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4" y="405721"/>
            <a:ext cx="1356505" cy="1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chair, room&#10;&#10;Description automatically generated">
            <a:extLst>
              <a:ext uri="{FF2B5EF4-FFF2-40B4-BE49-F238E27FC236}">
                <a16:creationId xmlns:a16="http://schemas.microsoft.com/office/drawing/2014/main" id="{1A699296-4F24-4732-90E1-CB52E83C0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10841" r="47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3EA24E-7271-4693-B699-6D2335ED320D}"/>
              </a:ext>
            </a:extLst>
          </p:cNvPr>
          <p:cNvSpPr/>
          <p:nvPr/>
        </p:nvSpPr>
        <p:spPr>
          <a:xfrm>
            <a:off x="-2" y="-1"/>
            <a:ext cx="10126767" cy="6858001"/>
          </a:xfrm>
          <a:prstGeom prst="rect">
            <a:avLst/>
          </a:prstGeom>
          <a:gradFill flip="none" rotWithShape="1">
            <a:gsLst>
              <a:gs pos="28000">
                <a:srgbClr val="C2CCD5">
                  <a:alpha val="10000"/>
                </a:srgbClr>
              </a:gs>
              <a:gs pos="92000">
                <a:srgbClr val="8496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311CA-B18A-46D1-9E3F-4673434D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" y="484570"/>
            <a:ext cx="3582672" cy="9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rgbClr val="1C4072"/>
              </a:gs>
              <a:gs pos="100000">
                <a:srgbClr val="1C3C6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5BF11-9FF0-4CE4-883D-D3717A759B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14" y="676087"/>
            <a:ext cx="6252236" cy="15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3000">
                <a:srgbClr val="1C4072"/>
              </a:gs>
              <a:gs pos="100000">
                <a:srgbClr val="1C3C6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EB84C82-3F83-47C5-BEB2-70F44A5D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01" y="688405"/>
            <a:ext cx="4054989" cy="15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rgbClr val="C2CCD5"/>
              </a:gs>
              <a:gs pos="92000">
                <a:srgbClr val="8496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FADD5-F2F9-4A27-B671-9060C56CD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41" y="580470"/>
            <a:ext cx="6636798" cy="17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8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4C533-498B-4407-B973-D7BE16210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rgbClr val="C2CCD5"/>
              </a:gs>
              <a:gs pos="92000">
                <a:srgbClr val="8496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FF1FB-E088-47C0-AD7E-03815039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38" y="596126"/>
            <a:ext cx="4461907" cy="1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Jason</dc:creator>
  <cp:lastModifiedBy>Dobchies Mathieu</cp:lastModifiedBy>
  <cp:revision>8</cp:revision>
  <dcterms:created xsi:type="dcterms:W3CDTF">2021-03-25T15:17:23Z</dcterms:created>
  <dcterms:modified xsi:type="dcterms:W3CDTF">2021-03-25T19:31:11Z</dcterms:modified>
</cp:coreProperties>
</file>